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7E86C6-4615-4732-81D4-F658CA6FBBA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F0B142-5D7B-4C1D-B88F-98CF6A0F1809}">
      <dgm:prSet phldrT="[Текст]"/>
      <dgm:spPr/>
      <dgm:t>
        <a:bodyPr/>
        <a:lstStyle/>
        <a:p>
          <a:r>
            <a:rPr lang="ru-RU" b="1" dirty="0" smtClean="0"/>
            <a:t>МБУ РЕСУРС</a:t>
          </a:r>
          <a:endParaRPr lang="ru-RU" b="1" dirty="0"/>
        </a:p>
      </dgm:t>
    </dgm:pt>
    <dgm:pt modelId="{ACBDCF70-7905-487B-B7C3-04DC0A7CBA94}" type="parTrans" cxnId="{AFBB720C-4B2B-48C7-85A8-81C4E92AAFE6}">
      <dgm:prSet/>
      <dgm:spPr/>
      <dgm:t>
        <a:bodyPr/>
        <a:lstStyle/>
        <a:p>
          <a:endParaRPr lang="ru-RU"/>
        </a:p>
      </dgm:t>
    </dgm:pt>
    <dgm:pt modelId="{2CF8A88E-90B6-4862-A083-6593CCAF248D}" type="sibTrans" cxnId="{AFBB720C-4B2B-48C7-85A8-81C4E92AAFE6}">
      <dgm:prSet/>
      <dgm:spPr/>
      <dgm:t>
        <a:bodyPr/>
        <a:lstStyle/>
        <a:p>
          <a:endParaRPr lang="ru-RU"/>
        </a:p>
      </dgm:t>
    </dgm:pt>
    <dgm:pt modelId="{C42ABDD8-E2A6-441A-95D0-8A164C42F6F1}">
      <dgm:prSet phldrT="[Текст]"/>
      <dgm:spPr/>
      <dgm:t>
        <a:bodyPr/>
        <a:lstStyle/>
        <a:p>
          <a:r>
            <a:rPr lang="ru-RU" dirty="0" smtClean="0"/>
            <a:t>44 психолога</a:t>
          </a:r>
          <a:endParaRPr lang="ru-RU" dirty="0"/>
        </a:p>
      </dgm:t>
    </dgm:pt>
    <dgm:pt modelId="{60D1EFC0-CB9D-441E-9680-1A99C8F3BD6B}" type="parTrans" cxnId="{10013D55-2CD5-4714-86B9-3A7049E79F3C}">
      <dgm:prSet/>
      <dgm:spPr/>
      <dgm:t>
        <a:bodyPr/>
        <a:lstStyle/>
        <a:p>
          <a:endParaRPr lang="ru-RU"/>
        </a:p>
      </dgm:t>
    </dgm:pt>
    <dgm:pt modelId="{F13EAEDD-70EE-4FFD-A809-4367EBEA603B}" type="sibTrans" cxnId="{10013D55-2CD5-4714-86B9-3A7049E79F3C}">
      <dgm:prSet/>
      <dgm:spPr/>
      <dgm:t>
        <a:bodyPr/>
        <a:lstStyle/>
        <a:p>
          <a:endParaRPr lang="ru-RU"/>
        </a:p>
      </dgm:t>
    </dgm:pt>
    <dgm:pt modelId="{5955CB8F-9FB9-42A9-BD68-35A543765363}">
      <dgm:prSet phldrT="[Текст]"/>
      <dgm:spPr/>
      <dgm:t>
        <a:bodyPr/>
        <a:lstStyle/>
        <a:p>
          <a:r>
            <a:rPr lang="ru-RU" dirty="0" smtClean="0"/>
            <a:t>РМО психологов Киров.-</a:t>
          </a:r>
          <a:r>
            <a:rPr lang="ru-RU" dirty="0" err="1" smtClean="0"/>
            <a:t>Моск</a:t>
          </a:r>
          <a:r>
            <a:rPr lang="ru-RU" dirty="0" smtClean="0"/>
            <a:t>.</a:t>
          </a:r>
          <a:endParaRPr lang="ru-RU" dirty="0"/>
        </a:p>
      </dgm:t>
    </dgm:pt>
    <dgm:pt modelId="{6CE94DE3-8677-4449-80AD-906D9B1D42CF}" type="parTrans" cxnId="{2E307625-B34C-4FF1-927A-C82CD66B5D00}">
      <dgm:prSet/>
      <dgm:spPr/>
      <dgm:t>
        <a:bodyPr/>
        <a:lstStyle/>
        <a:p>
          <a:endParaRPr lang="ru-RU"/>
        </a:p>
      </dgm:t>
    </dgm:pt>
    <dgm:pt modelId="{7B695A5F-A0E4-4548-878F-5E327F653612}" type="sibTrans" cxnId="{2E307625-B34C-4FF1-927A-C82CD66B5D00}">
      <dgm:prSet/>
      <dgm:spPr/>
      <dgm:t>
        <a:bodyPr/>
        <a:lstStyle/>
        <a:p>
          <a:endParaRPr lang="ru-RU"/>
        </a:p>
      </dgm:t>
    </dgm:pt>
    <dgm:pt modelId="{4DB42520-9A69-4C42-8225-5491AB4C63FF}">
      <dgm:prSet phldrT="[Текст]"/>
      <dgm:spPr/>
      <dgm:t>
        <a:bodyPr/>
        <a:lstStyle/>
        <a:p>
          <a:r>
            <a:rPr lang="ru-RU" dirty="0" smtClean="0"/>
            <a:t>РМО психологов Авиа.-Ново.</a:t>
          </a:r>
          <a:endParaRPr lang="ru-RU" dirty="0"/>
        </a:p>
      </dgm:t>
    </dgm:pt>
    <dgm:pt modelId="{7BD66E08-EE6F-4EF1-B155-43D2E928E14A}" type="parTrans" cxnId="{9E611E04-BD92-43B7-A922-182350F7AE20}">
      <dgm:prSet/>
      <dgm:spPr/>
      <dgm:t>
        <a:bodyPr/>
        <a:lstStyle/>
        <a:p>
          <a:endParaRPr lang="ru-RU"/>
        </a:p>
      </dgm:t>
    </dgm:pt>
    <dgm:pt modelId="{F325B958-F62E-43A5-8AC1-AA375120637D}" type="sibTrans" cxnId="{9E611E04-BD92-43B7-A922-182350F7AE20}">
      <dgm:prSet/>
      <dgm:spPr/>
      <dgm:t>
        <a:bodyPr/>
        <a:lstStyle/>
        <a:p>
          <a:endParaRPr lang="ru-RU"/>
        </a:p>
      </dgm:t>
    </dgm:pt>
    <dgm:pt modelId="{3C5BD667-4EBE-4ECE-B014-F522C5646553}">
      <dgm:prSet phldrT="[Текст]"/>
      <dgm:spPr/>
      <dgm:t>
        <a:bodyPr/>
        <a:lstStyle/>
        <a:p>
          <a:r>
            <a:rPr lang="ru-RU" dirty="0" smtClean="0"/>
            <a:t>36 психологов</a:t>
          </a:r>
          <a:endParaRPr lang="ru-RU" dirty="0"/>
        </a:p>
      </dgm:t>
    </dgm:pt>
    <dgm:pt modelId="{C7D33A2D-D706-4B21-8F8E-F2144116AE8B}" type="parTrans" cxnId="{13B0B143-EDD1-4051-B302-F8C3F3109871}">
      <dgm:prSet/>
      <dgm:spPr/>
      <dgm:t>
        <a:bodyPr/>
        <a:lstStyle/>
        <a:p>
          <a:endParaRPr lang="ru-RU"/>
        </a:p>
      </dgm:t>
    </dgm:pt>
    <dgm:pt modelId="{5D0B97AD-EC42-457B-A8B4-0B1D7F05D3A4}" type="sibTrans" cxnId="{13B0B143-EDD1-4051-B302-F8C3F3109871}">
      <dgm:prSet/>
      <dgm:spPr/>
      <dgm:t>
        <a:bodyPr/>
        <a:lstStyle/>
        <a:p>
          <a:endParaRPr lang="ru-RU"/>
        </a:p>
      </dgm:t>
    </dgm:pt>
    <dgm:pt modelId="{C66E417B-AA0E-4E0E-BE70-302C42190020}">
      <dgm:prSet phldrT="[Текст]"/>
      <dgm:spPr/>
      <dgm:t>
        <a:bodyPr/>
        <a:lstStyle/>
        <a:p>
          <a:r>
            <a:rPr lang="ru-RU" dirty="0" smtClean="0"/>
            <a:t>РМО психологов </a:t>
          </a:r>
          <a:r>
            <a:rPr lang="ru-RU" dirty="0" err="1" smtClean="0"/>
            <a:t>Вахит</a:t>
          </a:r>
          <a:r>
            <a:rPr lang="ru-RU" dirty="0" smtClean="0"/>
            <a:t>.-</a:t>
          </a:r>
          <a:r>
            <a:rPr lang="ru-RU" dirty="0" err="1" smtClean="0"/>
            <a:t>Прив</a:t>
          </a:r>
          <a:r>
            <a:rPr lang="ru-RU" dirty="0" smtClean="0"/>
            <a:t>.</a:t>
          </a:r>
          <a:endParaRPr lang="ru-RU" dirty="0"/>
        </a:p>
      </dgm:t>
    </dgm:pt>
    <dgm:pt modelId="{2C9DCC00-305A-4FDF-934A-F086AF1BF6C4}" type="parTrans" cxnId="{41917F85-D6BE-48A5-8331-30F701D56F3C}">
      <dgm:prSet/>
      <dgm:spPr/>
      <dgm:t>
        <a:bodyPr/>
        <a:lstStyle/>
        <a:p>
          <a:endParaRPr lang="ru-RU"/>
        </a:p>
      </dgm:t>
    </dgm:pt>
    <dgm:pt modelId="{7BC6FC1E-9268-43E1-90B8-2EBE27F70D53}" type="sibTrans" cxnId="{41917F85-D6BE-48A5-8331-30F701D56F3C}">
      <dgm:prSet/>
      <dgm:spPr/>
      <dgm:t>
        <a:bodyPr/>
        <a:lstStyle/>
        <a:p>
          <a:endParaRPr lang="ru-RU"/>
        </a:p>
      </dgm:t>
    </dgm:pt>
    <dgm:pt modelId="{8A205F25-8CD8-47DC-A276-448E55AA184D}">
      <dgm:prSet phldrT="[Текст]"/>
      <dgm:spPr/>
      <dgm:t>
        <a:bodyPr/>
        <a:lstStyle/>
        <a:p>
          <a:r>
            <a:rPr lang="ru-RU" dirty="0" smtClean="0"/>
            <a:t>48 психологов</a:t>
          </a:r>
          <a:endParaRPr lang="ru-RU" dirty="0"/>
        </a:p>
      </dgm:t>
    </dgm:pt>
    <dgm:pt modelId="{016EED85-922D-4423-8F16-678AF68EED6E}" type="parTrans" cxnId="{29B2D9D8-8665-4258-96A5-3F2FBE365B03}">
      <dgm:prSet/>
      <dgm:spPr/>
      <dgm:t>
        <a:bodyPr/>
        <a:lstStyle/>
        <a:p>
          <a:endParaRPr lang="ru-RU"/>
        </a:p>
      </dgm:t>
    </dgm:pt>
    <dgm:pt modelId="{69833080-3D1A-4A43-A222-F3F1AE8EE026}" type="sibTrans" cxnId="{29B2D9D8-8665-4258-96A5-3F2FBE365B03}">
      <dgm:prSet/>
      <dgm:spPr/>
      <dgm:t>
        <a:bodyPr/>
        <a:lstStyle/>
        <a:p>
          <a:endParaRPr lang="ru-RU"/>
        </a:p>
      </dgm:t>
    </dgm:pt>
    <dgm:pt modelId="{E9806811-7BE4-4D77-BF70-176EAEBE6271}">
      <dgm:prSet phldrT="[Текст]"/>
      <dgm:spPr/>
      <dgm:t>
        <a:bodyPr/>
        <a:lstStyle/>
        <a:p>
          <a:r>
            <a:rPr lang="ru-RU" dirty="0" smtClean="0"/>
            <a:t>РМО психолог Советский</a:t>
          </a:r>
          <a:endParaRPr lang="ru-RU" dirty="0"/>
        </a:p>
      </dgm:t>
    </dgm:pt>
    <dgm:pt modelId="{78EBB003-3DEE-4AD4-9DA1-06365239E8FF}" type="parTrans" cxnId="{A356570C-5F8F-436F-9D28-EDF5AB10F9B8}">
      <dgm:prSet/>
      <dgm:spPr/>
      <dgm:t>
        <a:bodyPr/>
        <a:lstStyle/>
        <a:p>
          <a:endParaRPr lang="ru-RU"/>
        </a:p>
      </dgm:t>
    </dgm:pt>
    <dgm:pt modelId="{740FCBC1-F005-4307-9BFC-01D7CBAFA7A0}" type="sibTrans" cxnId="{A356570C-5F8F-436F-9D28-EDF5AB10F9B8}">
      <dgm:prSet/>
      <dgm:spPr/>
      <dgm:t>
        <a:bodyPr/>
        <a:lstStyle/>
        <a:p>
          <a:endParaRPr lang="ru-RU"/>
        </a:p>
      </dgm:t>
    </dgm:pt>
    <dgm:pt modelId="{F59CDB05-A247-4654-82A8-E55645CAAB08}">
      <dgm:prSet phldrT="[Текст]"/>
      <dgm:spPr/>
      <dgm:t>
        <a:bodyPr/>
        <a:lstStyle/>
        <a:p>
          <a:r>
            <a:rPr lang="ru-RU" dirty="0" smtClean="0"/>
            <a:t>38 психологов</a:t>
          </a:r>
          <a:endParaRPr lang="ru-RU" dirty="0"/>
        </a:p>
      </dgm:t>
    </dgm:pt>
    <dgm:pt modelId="{DFB07EBD-B43A-4C23-B418-0848EA0BC72F}" type="parTrans" cxnId="{E182D00F-69D4-476D-9F68-7082A8E7E0FB}">
      <dgm:prSet/>
      <dgm:spPr/>
      <dgm:t>
        <a:bodyPr/>
        <a:lstStyle/>
        <a:p>
          <a:endParaRPr lang="ru-RU"/>
        </a:p>
      </dgm:t>
    </dgm:pt>
    <dgm:pt modelId="{8201EEA2-CF1C-4F36-9C33-4ADC0EF6F851}" type="sibTrans" cxnId="{E182D00F-69D4-476D-9F68-7082A8E7E0FB}">
      <dgm:prSet/>
      <dgm:spPr/>
      <dgm:t>
        <a:bodyPr/>
        <a:lstStyle/>
        <a:p>
          <a:endParaRPr lang="ru-RU"/>
        </a:p>
      </dgm:t>
    </dgm:pt>
    <dgm:pt modelId="{E2FC4FC6-81E3-40C5-A111-4756B447D305}" type="pres">
      <dgm:prSet presAssocID="{477E86C6-4615-4732-81D4-F658CA6FBBA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D0F311C-9C4F-48FF-AA66-1AF769235661}" type="pres">
      <dgm:prSet presAssocID="{33F0B142-5D7B-4C1D-B88F-98CF6A0F1809}" presName="hierRoot1" presStyleCnt="0"/>
      <dgm:spPr/>
    </dgm:pt>
    <dgm:pt modelId="{D8F6BE32-C519-4BBE-815A-08CC40A45CA2}" type="pres">
      <dgm:prSet presAssocID="{33F0B142-5D7B-4C1D-B88F-98CF6A0F1809}" presName="composite" presStyleCnt="0"/>
      <dgm:spPr/>
    </dgm:pt>
    <dgm:pt modelId="{3CA4CCE0-81FA-457E-A1A2-5833B2B0F95C}" type="pres">
      <dgm:prSet presAssocID="{33F0B142-5D7B-4C1D-B88F-98CF6A0F1809}" presName="background" presStyleLbl="node0" presStyleIdx="0" presStyleCnt="1"/>
      <dgm:spPr/>
    </dgm:pt>
    <dgm:pt modelId="{7D84F969-5613-4198-9574-BE6A80C0A2C4}" type="pres">
      <dgm:prSet presAssocID="{33F0B142-5D7B-4C1D-B88F-98CF6A0F1809}" presName="text" presStyleLbl="fgAcc0" presStyleIdx="0" presStyleCnt="1">
        <dgm:presLayoutVars>
          <dgm:chPref val="3"/>
        </dgm:presLayoutVars>
      </dgm:prSet>
      <dgm:spPr/>
    </dgm:pt>
    <dgm:pt modelId="{75EC9284-8F66-4475-A07B-07565D3446DD}" type="pres">
      <dgm:prSet presAssocID="{33F0B142-5D7B-4C1D-B88F-98CF6A0F1809}" presName="hierChild2" presStyleCnt="0"/>
      <dgm:spPr/>
    </dgm:pt>
    <dgm:pt modelId="{A2EE922C-2F6C-4C3E-B5CF-326D2B5700D3}" type="pres">
      <dgm:prSet presAssocID="{7BD66E08-EE6F-4EF1-B155-43D2E928E14A}" presName="Name10" presStyleLbl="parChTrans1D2" presStyleIdx="0" presStyleCnt="4"/>
      <dgm:spPr/>
    </dgm:pt>
    <dgm:pt modelId="{2E5C8DB7-4972-4734-A305-3D32CF7A7870}" type="pres">
      <dgm:prSet presAssocID="{4DB42520-9A69-4C42-8225-5491AB4C63FF}" presName="hierRoot2" presStyleCnt="0"/>
      <dgm:spPr/>
    </dgm:pt>
    <dgm:pt modelId="{F7890C41-C883-4F93-9BD0-DA080C1ECAAB}" type="pres">
      <dgm:prSet presAssocID="{4DB42520-9A69-4C42-8225-5491AB4C63FF}" presName="composite2" presStyleCnt="0"/>
      <dgm:spPr/>
    </dgm:pt>
    <dgm:pt modelId="{F91764E3-5DB8-4C28-8260-7CC47B828860}" type="pres">
      <dgm:prSet presAssocID="{4DB42520-9A69-4C42-8225-5491AB4C63FF}" presName="background2" presStyleLbl="node2" presStyleIdx="0" presStyleCnt="4"/>
      <dgm:spPr/>
    </dgm:pt>
    <dgm:pt modelId="{B58B3761-E17C-4CE4-B8B3-7AEE618E498F}" type="pres">
      <dgm:prSet presAssocID="{4DB42520-9A69-4C42-8225-5491AB4C63FF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549B8F-DDEC-4801-8446-B17AEB48A000}" type="pres">
      <dgm:prSet presAssocID="{4DB42520-9A69-4C42-8225-5491AB4C63FF}" presName="hierChild3" presStyleCnt="0"/>
      <dgm:spPr/>
    </dgm:pt>
    <dgm:pt modelId="{E6E8F9EC-E915-4CCF-9E2D-E8622953B860}" type="pres">
      <dgm:prSet presAssocID="{60D1EFC0-CB9D-441E-9680-1A99C8F3BD6B}" presName="Name17" presStyleLbl="parChTrans1D3" presStyleIdx="0" presStyleCnt="4"/>
      <dgm:spPr/>
    </dgm:pt>
    <dgm:pt modelId="{FA6A77D8-F5B5-43D6-8932-A2FAE91F8FEB}" type="pres">
      <dgm:prSet presAssocID="{C42ABDD8-E2A6-441A-95D0-8A164C42F6F1}" presName="hierRoot3" presStyleCnt="0"/>
      <dgm:spPr/>
    </dgm:pt>
    <dgm:pt modelId="{35D38A27-DBEC-4637-AAF4-26331DF5845F}" type="pres">
      <dgm:prSet presAssocID="{C42ABDD8-E2A6-441A-95D0-8A164C42F6F1}" presName="composite3" presStyleCnt="0"/>
      <dgm:spPr/>
    </dgm:pt>
    <dgm:pt modelId="{4D52FEED-0B30-4466-B311-D3647BA578F5}" type="pres">
      <dgm:prSet presAssocID="{C42ABDD8-E2A6-441A-95D0-8A164C42F6F1}" presName="background3" presStyleLbl="node3" presStyleIdx="0" presStyleCnt="4"/>
      <dgm:spPr/>
    </dgm:pt>
    <dgm:pt modelId="{FDC98D1B-303C-455A-B057-E0C72FD69106}" type="pres">
      <dgm:prSet presAssocID="{C42ABDD8-E2A6-441A-95D0-8A164C42F6F1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8BECFD-911D-47FC-8ADB-78A4B2527A2F}" type="pres">
      <dgm:prSet presAssocID="{C42ABDD8-E2A6-441A-95D0-8A164C42F6F1}" presName="hierChild4" presStyleCnt="0"/>
      <dgm:spPr/>
    </dgm:pt>
    <dgm:pt modelId="{FCC2C7CB-B360-49EA-8B52-5141FF928E50}" type="pres">
      <dgm:prSet presAssocID="{6CE94DE3-8677-4449-80AD-906D9B1D42CF}" presName="Name10" presStyleLbl="parChTrans1D2" presStyleIdx="1" presStyleCnt="4"/>
      <dgm:spPr/>
    </dgm:pt>
    <dgm:pt modelId="{03AB9741-888D-41BF-B9E8-58E7EF02A78A}" type="pres">
      <dgm:prSet presAssocID="{5955CB8F-9FB9-42A9-BD68-35A543765363}" presName="hierRoot2" presStyleCnt="0"/>
      <dgm:spPr/>
    </dgm:pt>
    <dgm:pt modelId="{AB6C423D-A896-4E1D-A000-0F6AF1008E53}" type="pres">
      <dgm:prSet presAssocID="{5955CB8F-9FB9-42A9-BD68-35A543765363}" presName="composite2" presStyleCnt="0"/>
      <dgm:spPr/>
    </dgm:pt>
    <dgm:pt modelId="{046A575D-D9BC-43F5-A81E-9A9DD0831D1B}" type="pres">
      <dgm:prSet presAssocID="{5955CB8F-9FB9-42A9-BD68-35A543765363}" presName="background2" presStyleLbl="node2" presStyleIdx="1" presStyleCnt="4"/>
      <dgm:spPr/>
    </dgm:pt>
    <dgm:pt modelId="{CD6594C1-F63D-4648-81F5-8D9870A73C2C}" type="pres">
      <dgm:prSet presAssocID="{5955CB8F-9FB9-42A9-BD68-35A543765363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0FC169-C7D3-4E3E-90CA-4E4E5461C8EF}" type="pres">
      <dgm:prSet presAssocID="{5955CB8F-9FB9-42A9-BD68-35A543765363}" presName="hierChild3" presStyleCnt="0"/>
      <dgm:spPr/>
    </dgm:pt>
    <dgm:pt modelId="{268B117D-8416-4C87-BF02-8D233F358567}" type="pres">
      <dgm:prSet presAssocID="{C7D33A2D-D706-4B21-8F8E-F2144116AE8B}" presName="Name17" presStyleLbl="parChTrans1D3" presStyleIdx="1" presStyleCnt="4"/>
      <dgm:spPr/>
    </dgm:pt>
    <dgm:pt modelId="{DCBA76BA-C6FD-4A7B-8E44-75A75855B3E1}" type="pres">
      <dgm:prSet presAssocID="{3C5BD667-4EBE-4ECE-B014-F522C5646553}" presName="hierRoot3" presStyleCnt="0"/>
      <dgm:spPr/>
    </dgm:pt>
    <dgm:pt modelId="{AF60F0BB-D194-4F59-B741-544EEFBD4F4E}" type="pres">
      <dgm:prSet presAssocID="{3C5BD667-4EBE-4ECE-B014-F522C5646553}" presName="composite3" presStyleCnt="0"/>
      <dgm:spPr/>
    </dgm:pt>
    <dgm:pt modelId="{C48BA528-5A66-40B0-9F5D-45E1A128E45A}" type="pres">
      <dgm:prSet presAssocID="{3C5BD667-4EBE-4ECE-B014-F522C5646553}" presName="background3" presStyleLbl="node3" presStyleIdx="1" presStyleCnt="4"/>
      <dgm:spPr/>
    </dgm:pt>
    <dgm:pt modelId="{1058F466-566A-4759-A12D-11083E8CE9B3}" type="pres">
      <dgm:prSet presAssocID="{3C5BD667-4EBE-4ECE-B014-F522C5646553}" presName="text3" presStyleLbl="fgAcc3" presStyleIdx="1" presStyleCnt="4">
        <dgm:presLayoutVars>
          <dgm:chPref val="3"/>
        </dgm:presLayoutVars>
      </dgm:prSet>
      <dgm:spPr/>
    </dgm:pt>
    <dgm:pt modelId="{C217F507-3600-45CD-9BA6-7C8D1F360988}" type="pres">
      <dgm:prSet presAssocID="{3C5BD667-4EBE-4ECE-B014-F522C5646553}" presName="hierChild4" presStyleCnt="0"/>
      <dgm:spPr/>
    </dgm:pt>
    <dgm:pt modelId="{311404AD-4F0E-4E3D-8469-63F10B28CF21}" type="pres">
      <dgm:prSet presAssocID="{2C9DCC00-305A-4FDF-934A-F086AF1BF6C4}" presName="Name10" presStyleLbl="parChTrans1D2" presStyleIdx="2" presStyleCnt="4"/>
      <dgm:spPr/>
    </dgm:pt>
    <dgm:pt modelId="{E6EA9361-B861-4591-8404-CBB115ECCD3C}" type="pres">
      <dgm:prSet presAssocID="{C66E417B-AA0E-4E0E-BE70-302C42190020}" presName="hierRoot2" presStyleCnt="0"/>
      <dgm:spPr/>
    </dgm:pt>
    <dgm:pt modelId="{412A1407-B78D-4F62-8962-A0E3359F6194}" type="pres">
      <dgm:prSet presAssocID="{C66E417B-AA0E-4E0E-BE70-302C42190020}" presName="composite2" presStyleCnt="0"/>
      <dgm:spPr/>
    </dgm:pt>
    <dgm:pt modelId="{65432B56-FD13-4C5B-9F70-C8CD5F3746DB}" type="pres">
      <dgm:prSet presAssocID="{C66E417B-AA0E-4E0E-BE70-302C42190020}" presName="background2" presStyleLbl="node2" presStyleIdx="2" presStyleCnt="4"/>
      <dgm:spPr/>
    </dgm:pt>
    <dgm:pt modelId="{547DE2ED-A7AD-4FFE-A616-098BA2D904B1}" type="pres">
      <dgm:prSet presAssocID="{C66E417B-AA0E-4E0E-BE70-302C42190020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82A96C-5963-4011-AEEB-FD16FEF588FC}" type="pres">
      <dgm:prSet presAssocID="{C66E417B-AA0E-4E0E-BE70-302C42190020}" presName="hierChild3" presStyleCnt="0"/>
      <dgm:spPr/>
    </dgm:pt>
    <dgm:pt modelId="{D9B33AD9-4FDD-4541-AAB5-FA3549EA8A4C}" type="pres">
      <dgm:prSet presAssocID="{016EED85-922D-4423-8F16-678AF68EED6E}" presName="Name17" presStyleLbl="parChTrans1D3" presStyleIdx="2" presStyleCnt="4"/>
      <dgm:spPr/>
    </dgm:pt>
    <dgm:pt modelId="{9CDF80EE-669C-48D5-BDE9-85A613068055}" type="pres">
      <dgm:prSet presAssocID="{8A205F25-8CD8-47DC-A276-448E55AA184D}" presName="hierRoot3" presStyleCnt="0"/>
      <dgm:spPr/>
    </dgm:pt>
    <dgm:pt modelId="{34FBAAC1-129C-4EDE-8906-B5B62DDDAD33}" type="pres">
      <dgm:prSet presAssocID="{8A205F25-8CD8-47DC-A276-448E55AA184D}" presName="composite3" presStyleCnt="0"/>
      <dgm:spPr/>
    </dgm:pt>
    <dgm:pt modelId="{A781ACAE-7549-43D3-B80E-EAE7D5DA0417}" type="pres">
      <dgm:prSet presAssocID="{8A205F25-8CD8-47DC-A276-448E55AA184D}" presName="background3" presStyleLbl="node3" presStyleIdx="2" presStyleCnt="4"/>
      <dgm:spPr/>
    </dgm:pt>
    <dgm:pt modelId="{F3AA2AEC-A43F-4E84-A550-E98B7FA538B1}" type="pres">
      <dgm:prSet presAssocID="{8A205F25-8CD8-47DC-A276-448E55AA184D}" presName="text3" presStyleLbl="fgAcc3" presStyleIdx="2" presStyleCnt="4">
        <dgm:presLayoutVars>
          <dgm:chPref val="3"/>
        </dgm:presLayoutVars>
      </dgm:prSet>
      <dgm:spPr/>
    </dgm:pt>
    <dgm:pt modelId="{375DC84F-A04C-43C5-BDF6-4270D151F50D}" type="pres">
      <dgm:prSet presAssocID="{8A205F25-8CD8-47DC-A276-448E55AA184D}" presName="hierChild4" presStyleCnt="0"/>
      <dgm:spPr/>
    </dgm:pt>
    <dgm:pt modelId="{F07AF07F-CB69-4874-8E60-6BD51E983C6A}" type="pres">
      <dgm:prSet presAssocID="{78EBB003-3DEE-4AD4-9DA1-06365239E8FF}" presName="Name10" presStyleLbl="parChTrans1D2" presStyleIdx="3" presStyleCnt="4"/>
      <dgm:spPr/>
    </dgm:pt>
    <dgm:pt modelId="{E69D1357-7584-4ED2-87CF-545B9EA7D5A2}" type="pres">
      <dgm:prSet presAssocID="{E9806811-7BE4-4D77-BF70-176EAEBE6271}" presName="hierRoot2" presStyleCnt="0"/>
      <dgm:spPr/>
    </dgm:pt>
    <dgm:pt modelId="{C20B89FA-42A3-43EB-944B-E34270F2875C}" type="pres">
      <dgm:prSet presAssocID="{E9806811-7BE4-4D77-BF70-176EAEBE6271}" presName="composite2" presStyleCnt="0"/>
      <dgm:spPr/>
    </dgm:pt>
    <dgm:pt modelId="{245F2585-8548-4C25-A239-B8931406E628}" type="pres">
      <dgm:prSet presAssocID="{E9806811-7BE4-4D77-BF70-176EAEBE6271}" presName="background2" presStyleLbl="node2" presStyleIdx="3" presStyleCnt="4"/>
      <dgm:spPr/>
    </dgm:pt>
    <dgm:pt modelId="{0C01062A-8E8F-4EE2-B044-A4A2023A5E64}" type="pres">
      <dgm:prSet presAssocID="{E9806811-7BE4-4D77-BF70-176EAEBE6271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B7751D-5E71-4B28-87F7-E2ED50EB7254}" type="pres">
      <dgm:prSet presAssocID="{E9806811-7BE4-4D77-BF70-176EAEBE6271}" presName="hierChild3" presStyleCnt="0"/>
      <dgm:spPr/>
    </dgm:pt>
    <dgm:pt modelId="{195F945B-2C9A-4AAC-9BDF-8263632B51D2}" type="pres">
      <dgm:prSet presAssocID="{DFB07EBD-B43A-4C23-B418-0848EA0BC72F}" presName="Name17" presStyleLbl="parChTrans1D3" presStyleIdx="3" presStyleCnt="4"/>
      <dgm:spPr/>
    </dgm:pt>
    <dgm:pt modelId="{A4734DE4-1B33-4E73-AE72-F9A597970345}" type="pres">
      <dgm:prSet presAssocID="{F59CDB05-A247-4654-82A8-E55645CAAB08}" presName="hierRoot3" presStyleCnt="0"/>
      <dgm:spPr/>
    </dgm:pt>
    <dgm:pt modelId="{96506DC8-11D9-44F8-8675-F217A9C598D8}" type="pres">
      <dgm:prSet presAssocID="{F59CDB05-A247-4654-82A8-E55645CAAB08}" presName="composite3" presStyleCnt="0"/>
      <dgm:spPr/>
    </dgm:pt>
    <dgm:pt modelId="{FB32553C-FA12-4BB1-9B4A-A56C6E4818D0}" type="pres">
      <dgm:prSet presAssocID="{F59CDB05-A247-4654-82A8-E55645CAAB08}" presName="background3" presStyleLbl="node3" presStyleIdx="3" presStyleCnt="4"/>
      <dgm:spPr/>
    </dgm:pt>
    <dgm:pt modelId="{F54F4E85-5354-4400-977A-2DA7C46CA8CC}" type="pres">
      <dgm:prSet presAssocID="{F59CDB05-A247-4654-82A8-E55645CAAB08}" presName="text3" presStyleLbl="fgAcc3" presStyleIdx="3" presStyleCnt="4">
        <dgm:presLayoutVars>
          <dgm:chPref val="3"/>
        </dgm:presLayoutVars>
      </dgm:prSet>
      <dgm:spPr/>
    </dgm:pt>
    <dgm:pt modelId="{BF2E764D-6013-453F-934E-F4876FD346DE}" type="pres">
      <dgm:prSet presAssocID="{F59CDB05-A247-4654-82A8-E55645CAAB08}" presName="hierChild4" presStyleCnt="0"/>
      <dgm:spPr/>
    </dgm:pt>
  </dgm:ptLst>
  <dgm:cxnLst>
    <dgm:cxn modelId="{41917F85-D6BE-48A5-8331-30F701D56F3C}" srcId="{33F0B142-5D7B-4C1D-B88F-98CF6A0F1809}" destId="{C66E417B-AA0E-4E0E-BE70-302C42190020}" srcOrd="2" destOrd="0" parTransId="{2C9DCC00-305A-4FDF-934A-F086AF1BF6C4}" sibTransId="{7BC6FC1E-9268-43E1-90B8-2EBE27F70D53}"/>
    <dgm:cxn modelId="{A93C0715-E991-4EB7-931B-5DF7A85613B1}" type="presOf" srcId="{DFB07EBD-B43A-4C23-B418-0848EA0BC72F}" destId="{195F945B-2C9A-4AAC-9BDF-8263632B51D2}" srcOrd="0" destOrd="0" presId="urn:microsoft.com/office/officeart/2005/8/layout/hierarchy1"/>
    <dgm:cxn modelId="{AFBB720C-4B2B-48C7-85A8-81C4E92AAFE6}" srcId="{477E86C6-4615-4732-81D4-F658CA6FBBAD}" destId="{33F0B142-5D7B-4C1D-B88F-98CF6A0F1809}" srcOrd="0" destOrd="0" parTransId="{ACBDCF70-7905-487B-B7C3-04DC0A7CBA94}" sibTransId="{2CF8A88E-90B6-4862-A083-6593CCAF248D}"/>
    <dgm:cxn modelId="{3D1E947A-AE89-4C26-BAD5-4504FFC1DBFA}" type="presOf" srcId="{3C5BD667-4EBE-4ECE-B014-F522C5646553}" destId="{1058F466-566A-4759-A12D-11083E8CE9B3}" srcOrd="0" destOrd="0" presId="urn:microsoft.com/office/officeart/2005/8/layout/hierarchy1"/>
    <dgm:cxn modelId="{7A55571E-EE9A-48DA-8B63-BA5669077017}" type="presOf" srcId="{4DB42520-9A69-4C42-8225-5491AB4C63FF}" destId="{B58B3761-E17C-4CE4-B8B3-7AEE618E498F}" srcOrd="0" destOrd="0" presId="urn:microsoft.com/office/officeart/2005/8/layout/hierarchy1"/>
    <dgm:cxn modelId="{D41DEF4A-A7C7-41C7-ADE0-9948F26F483C}" type="presOf" srcId="{2C9DCC00-305A-4FDF-934A-F086AF1BF6C4}" destId="{311404AD-4F0E-4E3D-8469-63F10B28CF21}" srcOrd="0" destOrd="0" presId="urn:microsoft.com/office/officeart/2005/8/layout/hierarchy1"/>
    <dgm:cxn modelId="{DD56A777-09D9-450C-9DB4-872C49CA8EAD}" type="presOf" srcId="{7BD66E08-EE6F-4EF1-B155-43D2E928E14A}" destId="{A2EE922C-2F6C-4C3E-B5CF-326D2B5700D3}" srcOrd="0" destOrd="0" presId="urn:microsoft.com/office/officeart/2005/8/layout/hierarchy1"/>
    <dgm:cxn modelId="{84520021-2220-492A-BFEB-AE499050019D}" type="presOf" srcId="{60D1EFC0-CB9D-441E-9680-1A99C8F3BD6B}" destId="{E6E8F9EC-E915-4CCF-9E2D-E8622953B860}" srcOrd="0" destOrd="0" presId="urn:microsoft.com/office/officeart/2005/8/layout/hierarchy1"/>
    <dgm:cxn modelId="{68F58DF7-4A54-4CDB-815F-C5652CEBCBF6}" type="presOf" srcId="{6CE94DE3-8677-4449-80AD-906D9B1D42CF}" destId="{FCC2C7CB-B360-49EA-8B52-5141FF928E50}" srcOrd="0" destOrd="0" presId="urn:microsoft.com/office/officeart/2005/8/layout/hierarchy1"/>
    <dgm:cxn modelId="{E182D00F-69D4-476D-9F68-7082A8E7E0FB}" srcId="{E9806811-7BE4-4D77-BF70-176EAEBE6271}" destId="{F59CDB05-A247-4654-82A8-E55645CAAB08}" srcOrd="0" destOrd="0" parTransId="{DFB07EBD-B43A-4C23-B418-0848EA0BC72F}" sibTransId="{8201EEA2-CF1C-4F36-9C33-4ADC0EF6F851}"/>
    <dgm:cxn modelId="{46B33C94-CF25-446F-89BD-F35E3EB5F403}" type="presOf" srcId="{477E86C6-4615-4732-81D4-F658CA6FBBAD}" destId="{E2FC4FC6-81E3-40C5-A111-4756B447D305}" srcOrd="0" destOrd="0" presId="urn:microsoft.com/office/officeart/2005/8/layout/hierarchy1"/>
    <dgm:cxn modelId="{9E611E04-BD92-43B7-A922-182350F7AE20}" srcId="{33F0B142-5D7B-4C1D-B88F-98CF6A0F1809}" destId="{4DB42520-9A69-4C42-8225-5491AB4C63FF}" srcOrd="0" destOrd="0" parTransId="{7BD66E08-EE6F-4EF1-B155-43D2E928E14A}" sibTransId="{F325B958-F62E-43A5-8AC1-AA375120637D}"/>
    <dgm:cxn modelId="{13B0B143-EDD1-4051-B302-F8C3F3109871}" srcId="{5955CB8F-9FB9-42A9-BD68-35A543765363}" destId="{3C5BD667-4EBE-4ECE-B014-F522C5646553}" srcOrd="0" destOrd="0" parTransId="{C7D33A2D-D706-4B21-8F8E-F2144116AE8B}" sibTransId="{5D0B97AD-EC42-457B-A8B4-0B1D7F05D3A4}"/>
    <dgm:cxn modelId="{CA048AB9-8ECF-4D99-8BDC-E93282DE44A8}" type="presOf" srcId="{F59CDB05-A247-4654-82A8-E55645CAAB08}" destId="{F54F4E85-5354-4400-977A-2DA7C46CA8CC}" srcOrd="0" destOrd="0" presId="urn:microsoft.com/office/officeart/2005/8/layout/hierarchy1"/>
    <dgm:cxn modelId="{8EF9542B-B7AB-4181-ACD7-DB92167781FA}" type="presOf" srcId="{C42ABDD8-E2A6-441A-95D0-8A164C42F6F1}" destId="{FDC98D1B-303C-455A-B057-E0C72FD69106}" srcOrd="0" destOrd="0" presId="urn:microsoft.com/office/officeart/2005/8/layout/hierarchy1"/>
    <dgm:cxn modelId="{6EB6064B-ECF5-48EB-8DAD-FE5ABC06C9AB}" type="presOf" srcId="{016EED85-922D-4423-8F16-678AF68EED6E}" destId="{D9B33AD9-4FDD-4541-AAB5-FA3549EA8A4C}" srcOrd="0" destOrd="0" presId="urn:microsoft.com/office/officeart/2005/8/layout/hierarchy1"/>
    <dgm:cxn modelId="{A0FBBB71-E91E-4E07-B85E-B57FF30AFE5E}" type="presOf" srcId="{8A205F25-8CD8-47DC-A276-448E55AA184D}" destId="{F3AA2AEC-A43F-4E84-A550-E98B7FA538B1}" srcOrd="0" destOrd="0" presId="urn:microsoft.com/office/officeart/2005/8/layout/hierarchy1"/>
    <dgm:cxn modelId="{10013D55-2CD5-4714-86B9-3A7049E79F3C}" srcId="{4DB42520-9A69-4C42-8225-5491AB4C63FF}" destId="{C42ABDD8-E2A6-441A-95D0-8A164C42F6F1}" srcOrd="0" destOrd="0" parTransId="{60D1EFC0-CB9D-441E-9680-1A99C8F3BD6B}" sibTransId="{F13EAEDD-70EE-4FFD-A809-4367EBEA603B}"/>
    <dgm:cxn modelId="{0C21F7CE-5A6D-4184-A249-83DD0D49B19D}" type="presOf" srcId="{C7D33A2D-D706-4B21-8F8E-F2144116AE8B}" destId="{268B117D-8416-4C87-BF02-8D233F358567}" srcOrd="0" destOrd="0" presId="urn:microsoft.com/office/officeart/2005/8/layout/hierarchy1"/>
    <dgm:cxn modelId="{C2C8744F-7513-4AA6-8A0D-E640624E12C2}" type="presOf" srcId="{5955CB8F-9FB9-42A9-BD68-35A543765363}" destId="{CD6594C1-F63D-4648-81F5-8D9870A73C2C}" srcOrd="0" destOrd="0" presId="urn:microsoft.com/office/officeart/2005/8/layout/hierarchy1"/>
    <dgm:cxn modelId="{F1A30F34-AF65-4E13-9D9C-2AB88EC51930}" type="presOf" srcId="{78EBB003-3DEE-4AD4-9DA1-06365239E8FF}" destId="{F07AF07F-CB69-4874-8E60-6BD51E983C6A}" srcOrd="0" destOrd="0" presId="urn:microsoft.com/office/officeart/2005/8/layout/hierarchy1"/>
    <dgm:cxn modelId="{9119E360-7C1F-48A4-BE92-6DF61FD5BE6F}" type="presOf" srcId="{C66E417B-AA0E-4E0E-BE70-302C42190020}" destId="{547DE2ED-A7AD-4FFE-A616-098BA2D904B1}" srcOrd="0" destOrd="0" presId="urn:microsoft.com/office/officeart/2005/8/layout/hierarchy1"/>
    <dgm:cxn modelId="{872F3A76-479F-494F-A335-0F8348DED24F}" type="presOf" srcId="{33F0B142-5D7B-4C1D-B88F-98CF6A0F1809}" destId="{7D84F969-5613-4198-9574-BE6A80C0A2C4}" srcOrd="0" destOrd="0" presId="urn:microsoft.com/office/officeart/2005/8/layout/hierarchy1"/>
    <dgm:cxn modelId="{2E307625-B34C-4FF1-927A-C82CD66B5D00}" srcId="{33F0B142-5D7B-4C1D-B88F-98CF6A0F1809}" destId="{5955CB8F-9FB9-42A9-BD68-35A543765363}" srcOrd="1" destOrd="0" parTransId="{6CE94DE3-8677-4449-80AD-906D9B1D42CF}" sibTransId="{7B695A5F-A0E4-4548-878F-5E327F653612}"/>
    <dgm:cxn modelId="{E10F4780-5C9F-41A1-8C30-6BEF9EEE917F}" type="presOf" srcId="{E9806811-7BE4-4D77-BF70-176EAEBE6271}" destId="{0C01062A-8E8F-4EE2-B044-A4A2023A5E64}" srcOrd="0" destOrd="0" presId="urn:microsoft.com/office/officeart/2005/8/layout/hierarchy1"/>
    <dgm:cxn modelId="{29B2D9D8-8665-4258-96A5-3F2FBE365B03}" srcId="{C66E417B-AA0E-4E0E-BE70-302C42190020}" destId="{8A205F25-8CD8-47DC-A276-448E55AA184D}" srcOrd="0" destOrd="0" parTransId="{016EED85-922D-4423-8F16-678AF68EED6E}" sibTransId="{69833080-3D1A-4A43-A222-F3F1AE8EE026}"/>
    <dgm:cxn modelId="{A356570C-5F8F-436F-9D28-EDF5AB10F9B8}" srcId="{33F0B142-5D7B-4C1D-B88F-98CF6A0F1809}" destId="{E9806811-7BE4-4D77-BF70-176EAEBE6271}" srcOrd="3" destOrd="0" parTransId="{78EBB003-3DEE-4AD4-9DA1-06365239E8FF}" sibTransId="{740FCBC1-F005-4307-9BFC-01D7CBAFA7A0}"/>
    <dgm:cxn modelId="{43A9778E-A745-4A87-9F87-B323F0BBCC7D}" type="presParOf" srcId="{E2FC4FC6-81E3-40C5-A111-4756B447D305}" destId="{5D0F311C-9C4F-48FF-AA66-1AF769235661}" srcOrd="0" destOrd="0" presId="urn:microsoft.com/office/officeart/2005/8/layout/hierarchy1"/>
    <dgm:cxn modelId="{B0ABFCC2-2FFA-445E-A7C7-9EF6FD5D169A}" type="presParOf" srcId="{5D0F311C-9C4F-48FF-AA66-1AF769235661}" destId="{D8F6BE32-C519-4BBE-815A-08CC40A45CA2}" srcOrd="0" destOrd="0" presId="urn:microsoft.com/office/officeart/2005/8/layout/hierarchy1"/>
    <dgm:cxn modelId="{B732A4CD-EFD7-4804-A44F-55A1697C55E8}" type="presParOf" srcId="{D8F6BE32-C519-4BBE-815A-08CC40A45CA2}" destId="{3CA4CCE0-81FA-457E-A1A2-5833B2B0F95C}" srcOrd="0" destOrd="0" presId="urn:microsoft.com/office/officeart/2005/8/layout/hierarchy1"/>
    <dgm:cxn modelId="{E08C51A9-0629-4454-B4C7-896C996CFB5F}" type="presParOf" srcId="{D8F6BE32-C519-4BBE-815A-08CC40A45CA2}" destId="{7D84F969-5613-4198-9574-BE6A80C0A2C4}" srcOrd="1" destOrd="0" presId="urn:microsoft.com/office/officeart/2005/8/layout/hierarchy1"/>
    <dgm:cxn modelId="{D37CBB7B-26CD-43A3-9FAC-225737A8210A}" type="presParOf" srcId="{5D0F311C-9C4F-48FF-AA66-1AF769235661}" destId="{75EC9284-8F66-4475-A07B-07565D3446DD}" srcOrd="1" destOrd="0" presId="urn:microsoft.com/office/officeart/2005/8/layout/hierarchy1"/>
    <dgm:cxn modelId="{72C9ADC4-46DA-4350-85F6-27C5E33E04E6}" type="presParOf" srcId="{75EC9284-8F66-4475-A07B-07565D3446DD}" destId="{A2EE922C-2F6C-4C3E-B5CF-326D2B5700D3}" srcOrd="0" destOrd="0" presId="urn:microsoft.com/office/officeart/2005/8/layout/hierarchy1"/>
    <dgm:cxn modelId="{2988E1ED-DF04-4274-BEDA-B954F9410792}" type="presParOf" srcId="{75EC9284-8F66-4475-A07B-07565D3446DD}" destId="{2E5C8DB7-4972-4734-A305-3D32CF7A7870}" srcOrd="1" destOrd="0" presId="urn:microsoft.com/office/officeart/2005/8/layout/hierarchy1"/>
    <dgm:cxn modelId="{0DE4410A-3210-4815-8C15-2D58F71009E0}" type="presParOf" srcId="{2E5C8DB7-4972-4734-A305-3D32CF7A7870}" destId="{F7890C41-C883-4F93-9BD0-DA080C1ECAAB}" srcOrd="0" destOrd="0" presId="urn:microsoft.com/office/officeart/2005/8/layout/hierarchy1"/>
    <dgm:cxn modelId="{AF32D46F-A0B0-474F-BF8B-0FD00DE0761F}" type="presParOf" srcId="{F7890C41-C883-4F93-9BD0-DA080C1ECAAB}" destId="{F91764E3-5DB8-4C28-8260-7CC47B828860}" srcOrd="0" destOrd="0" presId="urn:microsoft.com/office/officeart/2005/8/layout/hierarchy1"/>
    <dgm:cxn modelId="{1F3878C9-5324-4CC2-AF5C-AF1FB82A9F65}" type="presParOf" srcId="{F7890C41-C883-4F93-9BD0-DA080C1ECAAB}" destId="{B58B3761-E17C-4CE4-B8B3-7AEE618E498F}" srcOrd="1" destOrd="0" presId="urn:microsoft.com/office/officeart/2005/8/layout/hierarchy1"/>
    <dgm:cxn modelId="{1B7A20D9-52D7-4FD4-8867-C6AD7CD66698}" type="presParOf" srcId="{2E5C8DB7-4972-4734-A305-3D32CF7A7870}" destId="{96549B8F-DDEC-4801-8446-B17AEB48A000}" srcOrd="1" destOrd="0" presId="urn:microsoft.com/office/officeart/2005/8/layout/hierarchy1"/>
    <dgm:cxn modelId="{E7F7F407-1836-42CA-8599-8D7623CCA773}" type="presParOf" srcId="{96549B8F-DDEC-4801-8446-B17AEB48A000}" destId="{E6E8F9EC-E915-4CCF-9E2D-E8622953B860}" srcOrd="0" destOrd="0" presId="urn:microsoft.com/office/officeart/2005/8/layout/hierarchy1"/>
    <dgm:cxn modelId="{1D95E511-5391-4929-8359-186E95AE79EB}" type="presParOf" srcId="{96549B8F-DDEC-4801-8446-B17AEB48A000}" destId="{FA6A77D8-F5B5-43D6-8932-A2FAE91F8FEB}" srcOrd="1" destOrd="0" presId="urn:microsoft.com/office/officeart/2005/8/layout/hierarchy1"/>
    <dgm:cxn modelId="{02AFD32B-F4DC-4753-9C08-0CF177F233FB}" type="presParOf" srcId="{FA6A77D8-F5B5-43D6-8932-A2FAE91F8FEB}" destId="{35D38A27-DBEC-4637-AAF4-26331DF5845F}" srcOrd="0" destOrd="0" presId="urn:microsoft.com/office/officeart/2005/8/layout/hierarchy1"/>
    <dgm:cxn modelId="{22908CF6-5FC8-4B7E-A6FE-32B7D5E1B6F6}" type="presParOf" srcId="{35D38A27-DBEC-4637-AAF4-26331DF5845F}" destId="{4D52FEED-0B30-4466-B311-D3647BA578F5}" srcOrd="0" destOrd="0" presId="urn:microsoft.com/office/officeart/2005/8/layout/hierarchy1"/>
    <dgm:cxn modelId="{CDCE3CE3-E3C6-4BB8-81BC-A6CA4C78F063}" type="presParOf" srcId="{35D38A27-DBEC-4637-AAF4-26331DF5845F}" destId="{FDC98D1B-303C-455A-B057-E0C72FD69106}" srcOrd="1" destOrd="0" presId="urn:microsoft.com/office/officeart/2005/8/layout/hierarchy1"/>
    <dgm:cxn modelId="{45F4E1B4-CA64-45CD-ACC8-3FE461F715B6}" type="presParOf" srcId="{FA6A77D8-F5B5-43D6-8932-A2FAE91F8FEB}" destId="{C18BECFD-911D-47FC-8ADB-78A4B2527A2F}" srcOrd="1" destOrd="0" presId="urn:microsoft.com/office/officeart/2005/8/layout/hierarchy1"/>
    <dgm:cxn modelId="{0A4F4298-C2BC-44AD-9697-6C283A6DAB43}" type="presParOf" srcId="{75EC9284-8F66-4475-A07B-07565D3446DD}" destId="{FCC2C7CB-B360-49EA-8B52-5141FF928E50}" srcOrd="2" destOrd="0" presId="urn:microsoft.com/office/officeart/2005/8/layout/hierarchy1"/>
    <dgm:cxn modelId="{DDB7DB31-5C1F-40FD-8C40-D4267F6F9478}" type="presParOf" srcId="{75EC9284-8F66-4475-A07B-07565D3446DD}" destId="{03AB9741-888D-41BF-B9E8-58E7EF02A78A}" srcOrd="3" destOrd="0" presId="urn:microsoft.com/office/officeart/2005/8/layout/hierarchy1"/>
    <dgm:cxn modelId="{D7A3913A-F0A2-4BE2-ABFA-C25B63F97D2E}" type="presParOf" srcId="{03AB9741-888D-41BF-B9E8-58E7EF02A78A}" destId="{AB6C423D-A896-4E1D-A000-0F6AF1008E53}" srcOrd="0" destOrd="0" presId="urn:microsoft.com/office/officeart/2005/8/layout/hierarchy1"/>
    <dgm:cxn modelId="{7250ED88-63CA-48E0-9DB3-181701738AB3}" type="presParOf" srcId="{AB6C423D-A896-4E1D-A000-0F6AF1008E53}" destId="{046A575D-D9BC-43F5-A81E-9A9DD0831D1B}" srcOrd="0" destOrd="0" presId="urn:microsoft.com/office/officeart/2005/8/layout/hierarchy1"/>
    <dgm:cxn modelId="{7C169B82-EFFF-4A68-A133-7BC4BED16CD8}" type="presParOf" srcId="{AB6C423D-A896-4E1D-A000-0F6AF1008E53}" destId="{CD6594C1-F63D-4648-81F5-8D9870A73C2C}" srcOrd="1" destOrd="0" presId="urn:microsoft.com/office/officeart/2005/8/layout/hierarchy1"/>
    <dgm:cxn modelId="{396E2C04-BB25-421E-BD92-410FDFBE7C75}" type="presParOf" srcId="{03AB9741-888D-41BF-B9E8-58E7EF02A78A}" destId="{310FC169-C7D3-4E3E-90CA-4E4E5461C8EF}" srcOrd="1" destOrd="0" presId="urn:microsoft.com/office/officeart/2005/8/layout/hierarchy1"/>
    <dgm:cxn modelId="{31F1BFA4-71E8-4F05-8DA3-E642492F24D9}" type="presParOf" srcId="{310FC169-C7D3-4E3E-90CA-4E4E5461C8EF}" destId="{268B117D-8416-4C87-BF02-8D233F358567}" srcOrd="0" destOrd="0" presId="urn:microsoft.com/office/officeart/2005/8/layout/hierarchy1"/>
    <dgm:cxn modelId="{36EBEECB-5B6E-4595-9856-9D0C68A654B0}" type="presParOf" srcId="{310FC169-C7D3-4E3E-90CA-4E4E5461C8EF}" destId="{DCBA76BA-C6FD-4A7B-8E44-75A75855B3E1}" srcOrd="1" destOrd="0" presId="urn:microsoft.com/office/officeart/2005/8/layout/hierarchy1"/>
    <dgm:cxn modelId="{E3D1D7F8-E570-4970-9B0F-FCFB4648419B}" type="presParOf" srcId="{DCBA76BA-C6FD-4A7B-8E44-75A75855B3E1}" destId="{AF60F0BB-D194-4F59-B741-544EEFBD4F4E}" srcOrd="0" destOrd="0" presId="urn:microsoft.com/office/officeart/2005/8/layout/hierarchy1"/>
    <dgm:cxn modelId="{60528763-ED41-4F68-8388-7137B783964C}" type="presParOf" srcId="{AF60F0BB-D194-4F59-B741-544EEFBD4F4E}" destId="{C48BA528-5A66-40B0-9F5D-45E1A128E45A}" srcOrd="0" destOrd="0" presId="urn:microsoft.com/office/officeart/2005/8/layout/hierarchy1"/>
    <dgm:cxn modelId="{844F0C8C-2CFB-48EB-A01C-0E2A48007D3E}" type="presParOf" srcId="{AF60F0BB-D194-4F59-B741-544EEFBD4F4E}" destId="{1058F466-566A-4759-A12D-11083E8CE9B3}" srcOrd="1" destOrd="0" presId="urn:microsoft.com/office/officeart/2005/8/layout/hierarchy1"/>
    <dgm:cxn modelId="{32F3E8CE-9E65-4BB1-9482-DB4B8DB081A5}" type="presParOf" srcId="{DCBA76BA-C6FD-4A7B-8E44-75A75855B3E1}" destId="{C217F507-3600-45CD-9BA6-7C8D1F360988}" srcOrd="1" destOrd="0" presId="urn:microsoft.com/office/officeart/2005/8/layout/hierarchy1"/>
    <dgm:cxn modelId="{BB30677B-1586-40EA-91A8-43C0EA20796C}" type="presParOf" srcId="{75EC9284-8F66-4475-A07B-07565D3446DD}" destId="{311404AD-4F0E-4E3D-8469-63F10B28CF21}" srcOrd="4" destOrd="0" presId="urn:microsoft.com/office/officeart/2005/8/layout/hierarchy1"/>
    <dgm:cxn modelId="{14A3B9B4-DEC0-4E70-9547-362C3C902547}" type="presParOf" srcId="{75EC9284-8F66-4475-A07B-07565D3446DD}" destId="{E6EA9361-B861-4591-8404-CBB115ECCD3C}" srcOrd="5" destOrd="0" presId="urn:microsoft.com/office/officeart/2005/8/layout/hierarchy1"/>
    <dgm:cxn modelId="{C059AF9E-71B1-465C-A0B1-7AB8A7675545}" type="presParOf" srcId="{E6EA9361-B861-4591-8404-CBB115ECCD3C}" destId="{412A1407-B78D-4F62-8962-A0E3359F6194}" srcOrd="0" destOrd="0" presId="urn:microsoft.com/office/officeart/2005/8/layout/hierarchy1"/>
    <dgm:cxn modelId="{9C507919-0CA4-4A21-8E43-472C6F2ADA34}" type="presParOf" srcId="{412A1407-B78D-4F62-8962-A0E3359F6194}" destId="{65432B56-FD13-4C5B-9F70-C8CD5F3746DB}" srcOrd="0" destOrd="0" presId="urn:microsoft.com/office/officeart/2005/8/layout/hierarchy1"/>
    <dgm:cxn modelId="{976F0C6C-6278-40C4-8E8C-C5FE23211C52}" type="presParOf" srcId="{412A1407-B78D-4F62-8962-A0E3359F6194}" destId="{547DE2ED-A7AD-4FFE-A616-098BA2D904B1}" srcOrd="1" destOrd="0" presId="urn:microsoft.com/office/officeart/2005/8/layout/hierarchy1"/>
    <dgm:cxn modelId="{0E20BCCF-5ACF-4F96-8593-AF97D6F6B7FF}" type="presParOf" srcId="{E6EA9361-B861-4591-8404-CBB115ECCD3C}" destId="{E282A96C-5963-4011-AEEB-FD16FEF588FC}" srcOrd="1" destOrd="0" presId="urn:microsoft.com/office/officeart/2005/8/layout/hierarchy1"/>
    <dgm:cxn modelId="{A5F45724-5E83-41DD-8D00-E7B9B14E5C9F}" type="presParOf" srcId="{E282A96C-5963-4011-AEEB-FD16FEF588FC}" destId="{D9B33AD9-4FDD-4541-AAB5-FA3549EA8A4C}" srcOrd="0" destOrd="0" presId="urn:microsoft.com/office/officeart/2005/8/layout/hierarchy1"/>
    <dgm:cxn modelId="{F52D896E-9C64-418F-B683-7E9A5ED50BC2}" type="presParOf" srcId="{E282A96C-5963-4011-AEEB-FD16FEF588FC}" destId="{9CDF80EE-669C-48D5-BDE9-85A613068055}" srcOrd="1" destOrd="0" presId="urn:microsoft.com/office/officeart/2005/8/layout/hierarchy1"/>
    <dgm:cxn modelId="{552DDFDD-C202-40D1-8894-D2F7448A48C8}" type="presParOf" srcId="{9CDF80EE-669C-48D5-BDE9-85A613068055}" destId="{34FBAAC1-129C-4EDE-8906-B5B62DDDAD33}" srcOrd="0" destOrd="0" presId="urn:microsoft.com/office/officeart/2005/8/layout/hierarchy1"/>
    <dgm:cxn modelId="{A4736740-86AD-4A26-93B2-23A00C2E8D62}" type="presParOf" srcId="{34FBAAC1-129C-4EDE-8906-B5B62DDDAD33}" destId="{A781ACAE-7549-43D3-B80E-EAE7D5DA0417}" srcOrd="0" destOrd="0" presId="urn:microsoft.com/office/officeart/2005/8/layout/hierarchy1"/>
    <dgm:cxn modelId="{6F48DCA6-70C4-407F-8674-2897D51444C3}" type="presParOf" srcId="{34FBAAC1-129C-4EDE-8906-B5B62DDDAD33}" destId="{F3AA2AEC-A43F-4E84-A550-E98B7FA538B1}" srcOrd="1" destOrd="0" presId="urn:microsoft.com/office/officeart/2005/8/layout/hierarchy1"/>
    <dgm:cxn modelId="{18A28BCB-E5B9-4B78-A162-1FA90E53173C}" type="presParOf" srcId="{9CDF80EE-669C-48D5-BDE9-85A613068055}" destId="{375DC84F-A04C-43C5-BDF6-4270D151F50D}" srcOrd="1" destOrd="0" presId="urn:microsoft.com/office/officeart/2005/8/layout/hierarchy1"/>
    <dgm:cxn modelId="{4956386C-55EA-4402-A695-6D9F214BDBC7}" type="presParOf" srcId="{75EC9284-8F66-4475-A07B-07565D3446DD}" destId="{F07AF07F-CB69-4874-8E60-6BD51E983C6A}" srcOrd="6" destOrd="0" presId="urn:microsoft.com/office/officeart/2005/8/layout/hierarchy1"/>
    <dgm:cxn modelId="{8FC59DD1-B125-47FB-9384-7FE04DD8DCF2}" type="presParOf" srcId="{75EC9284-8F66-4475-A07B-07565D3446DD}" destId="{E69D1357-7584-4ED2-87CF-545B9EA7D5A2}" srcOrd="7" destOrd="0" presId="urn:microsoft.com/office/officeart/2005/8/layout/hierarchy1"/>
    <dgm:cxn modelId="{60B2C18C-8646-44F3-86A2-0716D47DAEF0}" type="presParOf" srcId="{E69D1357-7584-4ED2-87CF-545B9EA7D5A2}" destId="{C20B89FA-42A3-43EB-944B-E34270F2875C}" srcOrd="0" destOrd="0" presId="urn:microsoft.com/office/officeart/2005/8/layout/hierarchy1"/>
    <dgm:cxn modelId="{E898C058-329E-4930-AE88-A1A22E602A63}" type="presParOf" srcId="{C20B89FA-42A3-43EB-944B-E34270F2875C}" destId="{245F2585-8548-4C25-A239-B8931406E628}" srcOrd="0" destOrd="0" presId="urn:microsoft.com/office/officeart/2005/8/layout/hierarchy1"/>
    <dgm:cxn modelId="{AF362285-EE42-4EAA-B244-84BDABB7EC23}" type="presParOf" srcId="{C20B89FA-42A3-43EB-944B-E34270F2875C}" destId="{0C01062A-8E8F-4EE2-B044-A4A2023A5E64}" srcOrd="1" destOrd="0" presId="urn:microsoft.com/office/officeart/2005/8/layout/hierarchy1"/>
    <dgm:cxn modelId="{7DD5B36D-CB6A-4629-8F05-19588E0975BF}" type="presParOf" srcId="{E69D1357-7584-4ED2-87CF-545B9EA7D5A2}" destId="{D8B7751D-5E71-4B28-87F7-E2ED50EB7254}" srcOrd="1" destOrd="0" presId="urn:microsoft.com/office/officeart/2005/8/layout/hierarchy1"/>
    <dgm:cxn modelId="{BF9ADFEC-22BD-4EDC-909B-67DC9C28AC8B}" type="presParOf" srcId="{D8B7751D-5E71-4B28-87F7-E2ED50EB7254}" destId="{195F945B-2C9A-4AAC-9BDF-8263632B51D2}" srcOrd="0" destOrd="0" presId="urn:microsoft.com/office/officeart/2005/8/layout/hierarchy1"/>
    <dgm:cxn modelId="{D95BF0C5-148E-4A0A-95C9-1DB6F72101A4}" type="presParOf" srcId="{D8B7751D-5E71-4B28-87F7-E2ED50EB7254}" destId="{A4734DE4-1B33-4E73-AE72-F9A597970345}" srcOrd="1" destOrd="0" presId="urn:microsoft.com/office/officeart/2005/8/layout/hierarchy1"/>
    <dgm:cxn modelId="{0E32B32E-01E9-4CB1-ADFE-8BBA81D6FE43}" type="presParOf" srcId="{A4734DE4-1B33-4E73-AE72-F9A597970345}" destId="{96506DC8-11D9-44F8-8675-F217A9C598D8}" srcOrd="0" destOrd="0" presId="urn:microsoft.com/office/officeart/2005/8/layout/hierarchy1"/>
    <dgm:cxn modelId="{4F02407F-9B34-4681-93B7-B29344B766EB}" type="presParOf" srcId="{96506DC8-11D9-44F8-8675-F217A9C598D8}" destId="{FB32553C-FA12-4BB1-9B4A-A56C6E4818D0}" srcOrd="0" destOrd="0" presId="urn:microsoft.com/office/officeart/2005/8/layout/hierarchy1"/>
    <dgm:cxn modelId="{C7D233F1-5790-46CB-9ADD-7B0077BE78D4}" type="presParOf" srcId="{96506DC8-11D9-44F8-8675-F217A9C598D8}" destId="{F54F4E85-5354-4400-977A-2DA7C46CA8CC}" srcOrd="1" destOrd="0" presId="urn:microsoft.com/office/officeart/2005/8/layout/hierarchy1"/>
    <dgm:cxn modelId="{A1B873FB-D059-4737-9858-854176A6DA7A}" type="presParOf" srcId="{A4734DE4-1B33-4E73-AE72-F9A597970345}" destId="{BF2E764D-6013-453F-934E-F4876FD346D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F945B-2C9A-4AAC-9BDF-8263632B51D2}">
      <dsp:nvSpPr>
        <dsp:cNvPr id="0" name=""/>
        <dsp:cNvSpPr/>
      </dsp:nvSpPr>
      <dsp:spPr>
        <a:xfrm>
          <a:off x="7425335" y="3174801"/>
          <a:ext cx="91440" cy="521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13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7AF07F-CB69-4874-8E60-6BD51E983C6A}">
      <dsp:nvSpPr>
        <dsp:cNvPr id="0" name=""/>
        <dsp:cNvSpPr/>
      </dsp:nvSpPr>
      <dsp:spPr>
        <a:xfrm>
          <a:off x="4184895" y="1515290"/>
          <a:ext cx="3286159" cy="521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253"/>
              </a:lnTo>
              <a:lnTo>
                <a:pt x="3286159" y="355253"/>
              </a:lnTo>
              <a:lnTo>
                <a:pt x="3286159" y="5213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33AD9-4FDD-4541-AAB5-FA3549EA8A4C}">
      <dsp:nvSpPr>
        <dsp:cNvPr id="0" name=""/>
        <dsp:cNvSpPr/>
      </dsp:nvSpPr>
      <dsp:spPr>
        <a:xfrm>
          <a:off x="5234561" y="3174801"/>
          <a:ext cx="91440" cy="521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13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404AD-4F0E-4E3D-8469-63F10B28CF21}">
      <dsp:nvSpPr>
        <dsp:cNvPr id="0" name=""/>
        <dsp:cNvSpPr/>
      </dsp:nvSpPr>
      <dsp:spPr>
        <a:xfrm>
          <a:off x="4184895" y="1515290"/>
          <a:ext cx="1095386" cy="521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253"/>
              </a:lnTo>
              <a:lnTo>
                <a:pt x="1095386" y="355253"/>
              </a:lnTo>
              <a:lnTo>
                <a:pt x="1095386" y="5213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8B117D-8416-4C87-BF02-8D233F358567}">
      <dsp:nvSpPr>
        <dsp:cNvPr id="0" name=""/>
        <dsp:cNvSpPr/>
      </dsp:nvSpPr>
      <dsp:spPr>
        <a:xfrm>
          <a:off x="3043788" y="3174801"/>
          <a:ext cx="91440" cy="521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13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2C7CB-B360-49EA-8B52-5141FF928E50}">
      <dsp:nvSpPr>
        <dsp:cNvPr id="0" name=""/>
        <dsp:cNvSpPr/>
      </dsp:nvSpPr>
      <dsp:spPr>
        <a:xfrm>
          <a:off x="3089508" y="1515290"/>
          <a:ext cx="1095386" cy="521304"/>
        </a:xfrm>
        <a:custGeom>
          <a:avLst/>
          <a:gdLst/>
          <a:ahLst/>
          <a:cxnLst/>
          <a:rect l="0" t="0" r="0" b="0"/>
          <a:pathLst>
            <a:path>
              <a:moveTo>
                <a:pt x="1095386" y="0"/>
              </a:moveTo>
              <a:lnTo>
                <a:pt x="1095386" y="355253"/>
              </a:lnTo>
              <a:lnTo>
                <a:pt x="0" y="355253"/>
              </a:lnTo>
              <a:lnTo>
                <a:pt x="0" y="5213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8F9EC-E915-4CCF-9E2D-E8622953B860}">
      <dsp:nvSpPr>
        <dsp:cNvPr id="0" name=""/>
        <dsp:cNvSpPr/>
      </dsp:nvSpPr>
      <dsp:spPr>
        <a:xfrm>
          <a:off x="853015" y="3174801"/>
          <a:ext cx="91440" cy="521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13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E922C-2F6C-4C3E-B5CF-326D2B5700D3}">
      <dsp:nvSpPr>
        <dsp:cNvPr id="0" name=""/>
        <dsp:cNvSpPr/>
      </dsp:nvSpPr>
      <dsp:spPr>
        <a:xfrm>
          <a:off x="898735" y="1515290"/>
          <a:ext cx="3286159" cy="521304"/>
        </a:xfrm>
        <a:custGeom>
          <a:avLst/>
          <a:gdLst/>
          <a:ahLst/>
          <a:cxnLst/>
          <a:rect l="0" t="0" r="0" b="0"/>
          <a:pathLst>
            <a:path>
              <a:moveTo>
                <a:pt x="3286159" y="0"/>
              </a:moveTo>
              <a:lnTo>
                <a:pt x="3286159" y="355253"/>
              </a:lnTo>
              <a:lnTo>
                <a:pt x="0" y="355253"/>
              </a:lnTo>
              <a:lnTo>
                <a:pt x="0" y="5213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4CCE0-81FA-457E-A1A2-5833B2B0F95C}">
      <dsp:nvSpPr>
        <dsp:cNvPr id="0" name=""/>
        <dsp:cNvSpPr/>
      </dsp:nvSpPr>
      <dsp:spPr>
        <a:xfrm>
          <a:off x="3288670" y="377084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4F969-5613-4198-9574-BE6A80C0A2C4}">
      <dsp:nvSpPr>
        <dsp:cNvPr id="0" name=""/>
        <dsp:cNvSpPr/>
      </dsp:nvSpPr>
      <dsp:spPr>
        <a:xfrm>
          <a:off x="3487831" y="566287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МБУ РЕСУРС</a:t>
          </a:r>
          <a:endParaRPr lang="ru-RU" sz="2100" b="1" kern="1200" dirty="0"/>
        </a:p>
      </dsp:txBody>
      <dsp:txXfrm>
        <a:off x="3521168" y="599624"/>
        <a:ext cx="1725776" cy="1071532"/>
      </dsp:txXfrm>
    </dsp:sp>
    <dsp:sp modelId="{F91764E3-5DB8-4C28-8260-7CC47B828860}">
      <dsp:nvSpPr>
        <dsp:cNvPr id="0" name=""/>
        <dsp:cNvSpPr/>
      </dsp:nvSpPr>
      <dsp:spPr>
        <a:xfrm>
          <a:off x="2510" y="203659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B3761-E17C-4CE4-B8B3-7AEE618E498F}">
      <dsp:nvSpPr>
        <dsp:cNvPr id="0" name=""/>
        <dsp:cNvSpPr/>
      </dsp:nvSpPr>
      <dsp:spPr>
        <a:xfrm>
          <a:off x="201671" y="2225798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РМО психологов Авиа.-Ново.</a:t>
          </a:r>
          <a:endParaRPr lang="ru-RU" sz="2100" kern="1200" dirty="0"/>
        </a:p>
      </dsp:txBody>
      <dsp:txXfrm>
        <a:off x="235008" y="2259135"/>
        <a:ext cx="1725776" cy="1071532"/>
      </dsp:txXfrm>
    </dsp:sp>
    <dsp:sp modelId="{4D52FEED-0B30-4466-B311-D3647BA578F5}">
      <dsp:nvSpPr>
        <dsp:cNvPr id="0" name=""/>
        <dsp:cNvSpPr/>
      </dsp:nvSpPr>
      <dsp:spPr>
        <a:xfrm>
          <a:off x="2510" y="369610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C98D1B-303C-455A-B057-E0C72FD69106}">
      <dsp:nvSpPr>
        <dsp:cNvPr id="0" name=""/>
        <dsp:cNvSpPr/>
      </dsp:nvSpPr>
      <dsp:spPr>
        <a:xfrm>
          <a:off x="201671" y="3885309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44 психолога</a:t>
          </a:r>
          <a:endParaRPr lang="ru-RU" sz="2100" kern="1200" dirty="0"/>
        </a:p>
      </dsp:txBody>
      <dsp:txXfrm>
        <a:off x="235008" y="3918646"/>
        <a:ext cx="1725776" cy="1071532"/>
      </dsp:txXfrm>
    </dsp:sp>
    <dsp:sp modelId="{046A575D-D9BC-43F5-A81E-9A9DD0831D1B}">
      <dsp:nvSpPr>
        <dsp:cNvPr id="0" name=""/>
        <dsp:cNvSpPr/>
      </dsp:nvSpPr>
      <dsp:spPr>
        <a:xfrm>
          <a:off x="2193283" y="203659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6594C1-F63D-4648-81F5-8D9870A73C2C}">
      <dsp:nvSpPr>
        <dsp:cNvPr id="0" name=""/>
        <dsp:cNvSpPr/>
      </dsp:nvSpPr>
      <dsp:spPr>
        <a:xfrm>
          <a:off x="2392444" y="2225798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РМО психологов Киров.-</a:t>
          </a:r>
          <a:r>
            <a:rPr lang="ru-RU" sz="2100" kern="1200" dirty="0" err="1" smtClean="0"/>
            <a:t>Моск</a:t>
          </a:r>
          <a:r>
            <a:rPr lang="ru-RU" sz="2100" kern="1200" dirty="0" smtClean="0"/>
            <a:t>.</a:t>
          </a:r>
          <a:endParaRPr lang="ru-RU" sz="2100" kern="1200" dirty="0"/>
        </a:p>
      </dsp:txBody>
      <dsp:txXfrm>
        <a:off x="2425781" y="2259135"/>
        <a:ext cx="1725776" cy="1071532"/>
      </dsp:txXfrm>
    </dsp:sp>
    <dsp:sp modelId="{C48BA528-5A66-40B0-9F5D-45E1A128E45A}">
      <dsp:nvSpPr>
        <dsp:cNvPr id="0" name=""/>
        <dsp:cNvSpPr/>
      </dsp:nvSpPr>
      <dsp:spPr>
        <a:xfrm>
          <a:off x="2193283" y="369610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8F466-566A-4759-A12D-11083E8CE9B3}">
      <dsp:nvSpPr>
        <dsp:cNvPr id="0" name=""/>
        <dsp:cNvSpPr/>
      </dsp:nvSpPr>
      <dsp:spPr>
        <a:xfrm>
          <a:off x="2392444" y="3885309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36 психологов</a:t>
          </a:r>
          <a:endParaRPr lang="ru-RU" sz="2100" kern="1200" dirty="0"/>
        </a:p>
      </dsp:txBody>
      <dsp:txXfrm>
        <a:off x="2425781" y="3918646"/>
        <a:ext cx="1725776" cy="1071532"/>
      </dsp:txXfrm>
    </dsp:sp>
    <dsp:sp modelId="{65432B56-FD13-4C5B-9F70-C8CD5F3746DB}">
      <dsp:nvSpPr>
        <dsp:cNvPr id="0" name=""/>
        <dsp:cNvSpPr/>
      </dsp:nvSpPr>
      <dsp:spPr>
        <a:xfrm>
          <a:off x="4384056" y="203659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DE2ED-A7AD-4FFE-A616-098BA2D904B1}">
      <dsp:nvSpPr>
        <dsp:cNvPr id="0" name=""/>
        <dsp:cNvSpPr/>
      </dsp:nvSpPr>
      <dsp:spPr>
        <a:xfrm>
          <a:off x="4583217" y="2225798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РМО психологов </a:t>
          </a:r>
          <a:r>
            <a:rPr lang="ru-RU" sz="2100" kern="1200" dirty="0" err="1" smtClean="0"/>
            <a:t>Вахит</a:t>
          </a:r>
          <a:r>
            <a:rPr lang="ru-RU" sz="2100" kern="1200" dirty="0" smtClean="0"/>
            <a:t>.-</a:t>
          </a:r>
          <a:r>
            <a:rPr lang="ru-RU" sz="2100" kern="1200" dirty="0" err="1" smtClean="0"/>
            <a:t>Прив</a:t>
          </a:r>
          <a:r>
            <a:rPr lang="ru-RU" sz="2100" kern="1200" dirty="0" smtClean="0"/>
            <a:t>.</a:t>
          </a:r>
          <a:endParaRPr lang="ru-RU" sz="2100" kern="1200" dirty="0"/>
        </a:p>
      </dsp:txBody>
      <dsp:txXfrm>
        <a:off x="4616554" y="2259135"/>
        <a:ext cx="1725776" cy="1071532"/>
      </dsp:txXfrm>
    </dsp:sp>
    <dsp:sp modelId="{A781ACAE-7549-43D3-B80E-EAE7D5DA0417}">
      <dsp:nvSpPr>
        <dsp:cNvPr id="0" name=""/>
        <dsp:cNvSpPr/>
      </dsp:nvSpPr>
      <dsp:spPr>
        <a:xfrm>
          <a:off x="4384056" y="369610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A2AEC-A43F-4E84-A550-E98B7FA538B1}">
      <dsp:nvSpPr>
        <dsp:cNvPr id="0" name=""/>
        <dsp:cNvSpPr/>
      </dsp:nvSpPr>
      <dsp:spPr>
        <a:xfrm>
          <a:off x="4583217" y="3885309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48 психологов</a:t>
          </a:r>
          <a:endParaRPr lang="ru-RU" sz="2100" kern="1200" dirty="0"/>
        </a:p>
      </dsp:txBody>
      <dsp:txXfrm>
        <a:off x="4616554" y="3918646"/>
        <a:ext cx="1725776" cy="1071532"/>
      </dsp:txXfrm>
    </dsp:sp>
    <dsp:sp modelId="{245F2585-8548-4C25-A239-B8931406E628}">
      <dsp:nvSpPr>
        <dsp:cNvPr id="0" name=""/>
        <dsp:cNvSpPr/>
      </dsp:nvSpPr>
      <dsp:spPr>
        <a:xfrm>
          <a:off x="6574829" y="203659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1062A-8E8F-4EE2-B044-A4A2023A5E64}">
      <dsp:nvSpPr>
        <dsp:cNvPr id="0" name=""/>
        <dsp:cNvSpPr/>
      </dsp:nvSpPr>
      <dsp:spPr>
        <a:xfrm>
          <a:off x="6773990" y="2225798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РМО психолог Советский</a:t>
          </a:r>
          <a:endParaRPr lang="ru-RU" sz="2100" kern="1200" dirty="0"/>
        </a:p>
      </dsp:txBody>
      <dsp:txXfrm>
        <a:off x="6807327" y="2259135"/>
        <a:ext cx="1725776" cy="1071532"/>
      </dsp:txXfrm>
    </dsp:sp>
    <dsp:sp modelId="{FB32553C-FA12-4BB1-9B4A-A56C6E4818D0}">
      <dsp:nvSpPr>
        <dsp:cNvPr id="0" name=""/>
        <dsp:cNvSpPr/>
      </dsp:nvSpPr>
      <dsp:spPr>
        <a:xfrm>
          <a:off x="6574829" y="3696105"/>
          <a:ext cx="1792450" cy="1138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4F4E85-5354-4400-977A-2DA7C46CA8CC}">
      <dsp:nvSpPr>
        <dsp:cNvPr id="0" name=""/>
        <dsp:cNvSpPr/>
      </dsp:nvSpPr>
      <dsp:spPr>
        <a:xfrm>
          <a:off x="6773990" y="3885309"/>
          <a:ext cx="1792450" cy="1138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38 психологов</a:t>
          </a:r>
          <a:endParaRPr lang="ru-RU" sz="2100" kern="1200" dirty="0"/>
        </a:p>
      </dsp:txBody>
      <dsp:txXfrm>
        <a:off x="6807327" y="3918646"/>
        <a:ext cx="1725776" cy="1071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Городское методическое объединение </a:t>
            </a:r>
            <a:r>
              <a:rPr lang="ru-RU" sz="3100" dirty="0"/>
              <a:t>педагогов-психологов общеобразовательных учреждений города Казани </a:t>
            </a:r>
            <a:br>
              <a:rPr lang="ru-RU" sz="3100" dirty="0"/>
            </a:br>
            <a:r>
              <a:rPr lang="ru-RU" b="1" dirty="0"/>
              <a:t>«Профилактика девиантного поведения среди несовершеннолетних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384800"/>
            <a:ext cx="6400800" cy="1473200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7 июня 2016 г.</a:t>
            </a:r>
          </a:p>
          <a:p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г.Казань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9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204864"/>
            <a:ext cx="8352928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«Об организации </a:t>
            </a:r>
            <a:r>
              <a:rPr lang="ru-RU" sz="3200" b="1" dirty="0"/>
              <a:t>работы психолого-педагогических служб общеобразовательных организаций в профилактике девиантного поведения среди </a:t>
            </a:r>
            <a:r>
              <a:rPr lang="ru-RU" sz="3200" b="1" dirty="0" smtClean="0"/>
              <a:t>несовершеннолетних»</a:t>
            </a:r>
          </a:p>
          <a:p>
            <a:pPr marL="0" indent="0" algn="ctr">
              <a:buNone/>
            </a:pP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5091741"/>
            <a:ext cx="748883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solidFill>
                  <a:srgbClr val="073E87"/>
                </a:solidFill>
              </a:rPr>
              <a:t>Эльмира </a:t>
            </a:r>
            <a:r>
              <a:rPr lang="ru-RU" sz="2400" b="1" dirty="0" err="1">
                <a:solidFill>
                  <a:srgbClr val="073E87"/>
                </a:solidFill>
              </a:rPr>
              <a:t>Фандусовна</a:t>
            </a:r>
            <a:r>
              <a:rPr lang="ru-RU" sz="2400" b="1" dirty="0">
                <a:solidFill>
                  <a:srgbClr val="073E87"/>
                </a:solidFill>
              </a:rPr>
              <a:t> </a:t>
            </a:r>
            <a:r>
              <a:rPr lang="ru-RU" sz="2400" b="1" dirty="0" err="1">
                <a:solidFill>
                  <a:srgbClr val="073E87"/>
                </a:solidFill>
              </a:rPr>
              <a:t>Тахавиева</a:t>
            </a:r>
            <a:r>
              <a:rPr lang="ru-RU" sz="2400" dirty="0" smtClean="0">
                <a:solidFill>
                  <a:srgbClr val="073E87"/>
                </a:solidFill>
              </a:rPr>
              <a:t>,</a:t>
            </a:r>
          </a:p>
          <a:p>
            <a:pPr lvl="0" algn="just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dirty="0" smtClean="0">
                <a:solidFill>
                  <a:srgbClr val="073E87"/>
                </a:solidFill>
              </a:rPr>
              <a:t> </a:t>
            </a:r>
            <a:r>
              <a:rPr lang="ru-RU" sz="2400" dirty="0">
                <a:solidFill>
                  <a:srgbClr val="073E87"/>
                </a:solidFill>
              </a:rPr>
              <a:t>заместитель начальника Управления образования Исполнительного комитета г. Казани </a:t>
            </a:r>
          </a:p>
        </p:txBody>
      </p:sp>
    </p:spTree>
    <p:extLst>
      <p:ext uri="{BB962C8B-B14F-4D97-AF65-F5344CB8AC3E}">
        <p14:creationId xmlns:p14="http://schemas.microsoft.com/office/powerpoint/2010/main" val="363585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 координация, ответственность за «научно-методическое, организационно-методическое и информационное обеспечение профессиональной деятельности психолого-педагогических служб системы образования»  (Приказ УО № 64 от 29.01.2016 г.)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ГЦПМСС «Ресурс»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97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368820"/>
              </p:ext>
            </p:extLst>
          </p:nvPr>
        </p:nvGraphicFramePr>
        <p:xfrm>
          <a:off x="251520" y="764704"/>
          <a:ext cx="85689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308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772816"/>
            <a:ext cx="8424936" cy="4297695"/>
          </a:xfrm>
        </p:spPr>
        <p:txBody>
          <a:bodyPr>
            <a:normAutofit/>
          </a:bodyPr>
          <a:lstStyle/>
          <a:p>
            <a:pPr lvl="0"/>
            <a:r>
              <a:rPr lang="ru-RU" b="1" dirty="0"/>
              <a:t>организационно-кадровое обеспечение психолого-педагогического сопровождения в ОУ,</a:t>
            </a:r>
            <a:endParaRPr lang="ru-RU" dirty="0"/>
          </a:p>
          <a:p>
            <a:pPr lvl="0"/>
            <a:r>
              <a:rPr lang="ru-RU" b="1" dirty="0"/>
              <a:t> планирование деятельности психолога по профилактике,</a:t>
            </a:r>
            <a:endParaRPr lang="ru-RU" dirty="0"/>
          </a:p>
          <a:p>
            <a:pPr lvl="0"/>
            <a:r>
              <a:rPr lang="ru-RU" b="1" dirty="0"/>
              <a:t>межведомственное и </a:t>
            </a:r>
            <a:r>
              <a:rPr lang="ru-RU" b="1" dirty="0" err="1"/>
              <a:t>внутришкольное</a:t>
            </a:r>
            <a:r>
              <a:rPr lang="ru-RU" b="1" dirty="0"/>
              <a:t> взаимодействие психолога с другими специалистами,</a:t>
            </a:r>
            <a:endParaRPr lang="ru-RU" dirty="0"/>
          </a:p>
          <a:p>
            <a:pPr lvl="0"/>
            <a:r>
              <a:rPr lang="ru-RU" b="1" dirty="0"/>
              <a:t>мониторинговую деятельность по формированию групп профилактики,</a:t>
            </a:r>
            <a:endParaRPr lang="ru-RU" dirty="0"/>
          </a:p>
          <a:p>
            <a:pPr lvl="0"/>
            <a:r>
              <a:rPr lang="ru-RU" b="1" dirty="0"/>
              <a:t>профилактические программы, реализуемые психологом в начальном, среднем и старшем звене. </a:t>
            </a:r>
            <a:endParaRPr lang="ru-RU" dirty="0"/>
          </a:p>
          <a:p>
            <a:pPr marL="0" indent="0" algn="ctr">
              <a:buNone/>
            </a:pPr>
            <a:r>
              <a:rPr lang="ru-RU" sz="3200" b="1" dirty="0" smtClean="0"/>
              <a:t>Критерии на сайте: </a:t>
            </a:r>
            <a:endParaRPr lang="ru-RU" sz="3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07288" cy="1252728"/>
          </a:xfrm>
        </p:spPr>
        <p:txBody>
          <a:bodyPr>
            <a:noAutofit/>
          </a:bodyPr>
          <a:lstStyle/>
          <a:p>
            <a:r>
              <a:rPr lang="ru-RU" sz="3200" dirty="0" smtClean="0"/>
              <a:t>Критерии эффективности работы педагога-психолога по профилактике асоциальных проявлений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949280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edu</a:t>
            </a:r>
            <a:r>
              <a:rPr lang="ru-RU" sz="2400" b="1" dirty="0"/>
              <a:t>.</a:t>
            </a:r>
            <a:r>
              <a:rPr lang="en-US" sz="2400" b="1" dirty="0" err="1"/>
              <a:t>tatar</a:t>
            </a:r>
            <a:r>
              <a:rPr lang="ru-RU" sz="2400" b="1" dirty="0"/>
              <a:t>.</a:t>
            </a:r>
            <a:r>
              <a:rPr lang="en-US" sz="2400" b="1" dirty="0" err="1" smtClean="0"/>
              <a:t>ru</a:t>
            </a:r>
            <a:r>
              <a:rPr lang="ru-RU" sz="2400" b="1" dirty="0" smtClean="0"/>
              <a:t>           организации           Московский           другие          			Ресурс </a:t>
            </a:r>
            <a:r>
              <a:rPr lang="en-US" sz="2400" b="1" dirty="0" smtClean="0"/>
              <a:t> </a:t>
            </a:r>
            <a:r>
              <a:rPr lang="ru-RU" sz="2400" b="1" dirty="0" smtClean="0"/>
              <a:t>	педагогам</a:t>
            </a:r>
            <a:endParaRPr lang="ru-RU" sz="24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943708" y="6237312"/>
            <a:ext cx="504056" cy="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463988" y="6237312"/>
            <a:ext cx="504056" cy="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840252" y="6237312"/>
            <a:ext cx="504056" cy="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447764" y="6597352"/>
            <a:ext cx="504056" cy="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139952" y="6597352"/>
            <a:ext cx="504056" cy="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81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Федеральный законы:</a:t>
            </a:r>
          </a:p>
          <a:p>
            <a:pPr marL="0" indent="0">
              <a:buNone/>
            </a:pPr>
            <a:r>
              <a:rPr lang="ru-RU" dirty="0"/>
              <a:t>- Федеральный закон «Об образовании» от 29.12.2012 № 273-фз;</a:t>
            </a:r>
          </a:p>
          <a:p>
            <a:pPr marL="0" indent="0">
              <a:buNone/>
            </a:pPr>
            <a:r>
              <a:rPr lang="ru-RU" dirty="0"/>
              <a:t>- Федеральный закон от 24.06.1999 N 120-ФЗ (ред. от 26.04.2016) "Об основах системы профилактики безнадзорности и правонарушений несовершеннолетних";</a:t>
            </a:r>
          </a:p>
          <a:p>
            <a:pPr marL="0" indent="0">
              <a:buNone/>
            </a:pPr>
            <a:r>
              <a:rPr lang="ru-RU" dirty="0"/>
              <a:t>- Федеральный закон от 23.02.2013 № 15-ФЗ «Об охране здоровья граждан от воздействия окружающего табачного дыма и последствий потребления табака»;</a:t>
            </a:r>
          </a:p>
          <a:p>
            <a:pPr marL="0" indent="0">
              <a:buNone/>
            </a:pPr>
            <a:r>
              <a:rPr lang="ru-RU" dirty="0"/>
              <a:t>- Федеральный закон от 08.01.1998 N 3-ФЗ (ред. от 05.04.2016) "О наркотических средствах и психотропных веществах";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568952" cy="125272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Нормативная база педагога-психолога по профилактике девиантного поведения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6034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Республиканские законы: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Закон РТ от 29.10.2009 N 50-ЗРТ "О профилактике наркомании и токсикомании";</a:t>
            </a:r>
          </a:p>
          <a:p>
            <a:pPr marL="0" indent="0">
              <a:buNone/>
            </a:pPr>
            <a:r>
              <a:rPr lang="ru-RU" dirty="0"/>
              <a:t>- Закон РТ от 13.10.2008 N 105-ЗРТ "О профилактике правонарушений в Республике Татарстан";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Нормативная база педагога-психолога по профилактике девиантного поведения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60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05234" y="1901078"/>
            <a:ext cx="5256583" cy="4608512"/>
          </a:xfrm>
        </p:spPr>
        <p:txBody>
          <a:bodyPr>
            <a:normAutofit/>
          </a:bodyPr>
          <a:lstStyle/>
          <a:p>
            <a:pPr lvl="0"/>
            <a:r>
              <a:rPr lang="ru-RU" b="1" dirty="0"/>
              <a:t>Отраслевые документы </a:t>
            </a:r>
            <a:r>
              <a:rPr lang="ru-RU" b="1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методические рекомендации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 </a:t>
            </a:r>
            <a:r>
              <a:rPr lang="ru-RU" dirty="0"/>
              <a:t>и Н РТ по организации и содержанию деятельности муниципальных и школьных психолого-педагогических служб.</a:t>
            </a:r>
          </a:p>
          <a:p>
            <a:pPr marL="0" indent="0">
              <a:buNone/>
            </a:pPr>
            <a:r>
              <a:rPr lang="ru-RU" dirty="0"/>
              <a:t>- Письмо </a:t>
            </a:r>
            <a:r>
              <a:rPr lang="ru-RU" dirty="0" err="1"/>
              <a:t>Минобрнауки</a:t>
            </a:r>
            <a:r>
              <a:rPr lang="ru-RU" dirty="0"/>
              <a:t> России от 10.02.2015 N ВК-268/07 "О совершенствовании деятельности центров психолого-педагогической, медицинской и социальной </a:t>
            </a:r>
            <a:r>
              <a:rPr lang="ru-RU" dirty="0" smtClean="0"/>
              <a:t>помощи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Нормативная база педагога-психолога по профилактике девиантного поведения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2633"/>
            <a:ext cx="3505234" cy="4622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23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локальные акты образовательного учреждения: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Приказ и положение о Совете по профилактике безнадзорности, правонарушений и употребления ПАВ среди учащихся, в состав которого, обязательно должен входить психолог школы.</a:t>
            </a:r>
          </a:p>
          <a:p>
            <a:pPr marL="0" indent="0">
              <a:buNone/>
            </a:pPr>
            <a:r>
              <a:rPr lang="ru-RU" dirty="0"/>
              <a:t>- Приказы о реализации психологами профилактических </a:t>
            </a:r>
            <a:r>
              <a:rPr lang="ru-RU" dirty="0" smtClean="0"/>
              <a:t>программ.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Нормативная база педагога-психолога по профилактике девиантного поведения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432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204864"/>
            <a:ext cx="7408333" cy="161652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i="1" dirty="0" smtClean="0"/>
              <a:t>«</a:t>
            </a:r>
            <a:r>
              <a:rPr lang="ru-RU" sz="3200" b="1" dirty="0"/>
              <a:t>О роли КДН в профилактике негативных проявлений среди подростков</a:t>
            </a:r>
            <a:r>
              <a:rPr lang="ru-RU" sz="3200" b="1" i="1" dirty="0" smtClean="0"/>
              <a:t>»</a:t>
            </a:r>
            <a:endParaRPr lang="ru-RU" sz="3200" b="1" dirty="0"/>
          </a:p>
          <a:p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9847" y="4581127"/>
            <a:ext cx="756084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solidFill>
                  <a:srgbClr val="073E87"/>
                </a:solidFill>
              </a:rPr>
              <a:t>Гузель </a:t>
            </a:r>
            <a:r>
              <a:rPr lang="ru-RU" sz="2400" b="1" dirty="0" err="1" smtClean="0">
                <a:solidFill>
                  <a:srgbClr val="073E87"/>
                </a:solidFill>
              </a:rPr>
              <a:t>Шамилевна</a:t>
            </a:r>
            <a:r>
              <a:rPr lang="ru-RU" sz="2400" b="1" dirty="0" smtClean="0">
                <a:solidFill>
                  <a:srgbClr val="073E87"/>
                </a:solidFill>
              </a:rPr>
              <a:t> </a:t>
            </a:r>
            <a:r>
              <a:rPr lang="ru-RU" sz="2400" b="1" dirty="0" err="1" smtClean="0">
                <a:solidFill>
                  <a:srgbClr val="073E87"/>
                </a:solidFill>
              </a:rPr>
              <a:t>Мухарамова</a:t>
            </a:r>
            <a:r>
              <a:rPr lang="ru-RU" sz="2400" dirty="0" smtClean="0">
                <a:solidFill>
                  <a:srgbClr val="073E87"/>
                </a:solidFill>
              </a:rPr>
              <a:t>,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dirty="0" smtClean="0">
                <a:solidFill>
                  <a:srgbClr val="073E87"/>
                </a:solidFill>
              </a:rPr>
              <a:t>начальник </a:t>
            </a:r>
            <a:r>
              <a:rPr lang="ru-RU" sz="2400" dirty="0">
                <a:solidFill>
                  <a:srgbClr val="073E87"/>
                </a:solidFill>
              </a:rPr>
              <a:t>отдела аппарата по обеспечению координации и взаимодействия подразделений социальной сферы аппарата Исполнительного комитета г. </a:t>
            </a:r>
            <a:r>
              <a:rPr lang="ru-RU" sz="2400" dirty="0" smtClean="0">
                <a:solidFill>
                  <a:srgbClr val="073E87"/>
                </a:solidFill>
              </a:rPr>
              <a:t>Казани</a:t>
            </a:r>
            <a:endParaRPr lang="ru-RU" sz="24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4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988840"/>
            <a:ext cx="7408333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 </a:t>
            </a:r>
            <a:endParaRPr lang="ru-RU" dirty="0"/>
          </a:p>
          <a:p>
            <a:pPr marL="0" indent="0" algn="ctr">
              <a:buNone/>
            </a:pPr>
            <a:r>
              <a:rPr lang="ru-RU" sz="3200" b="1" i="1" dirty="0" smtClean="0"/>
              <a:t>«</a:t>
            </a:r>
            <a:r>
              <a:rPr lang="ru-RU" sz="3200" b="1" dirty="0"/>
              <a:t>Восстановительные методики в профилактике девиантного поведения среди несовершеннолетних</a:t>
            </a:r>
            <a:r>
              <a:rPr lang="ru-RU" sz="3200" b="1" i="1" dirty="0"/>
              <a:t>»</a:t>
            </a:r>
            <a:endParaRPr lang="ru-RU" sz="3200" b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27176" y="4653136"/>
            <a:ext cx="7416824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srgbClr val="073E87"/>
                </a:solidFill>
              </a:rPr>
              <a:t>Наталья Ивановна </a:t>
            </a:r>
            <a:r>
              <a:rPr lang="ru-RU" sz="2400" b="1" dirty="0" err="1" smtClean="0">
                <a:solidFill>
                  <a:srgbClr val="073E87"/>
                </a:solidFill>
              </a:rPr>
              <a:t>Железкова</a:t>
            </a:r>
            <a:r>
              <a:rPr lang="ru-RU" sz="2400" b="1" dirty="0" smtClean="0">
                <a:solidFill>
                  <a:srgbClr val="073E87"/>
                </a:solidFill>
              </a:rPr>
              <a:t>,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srgbClr val="073E87"/>
                </a:solidFill>
              </a:rPr>
              <a:t> </a:t>
            </a:r>
            <a:r>
              <a:rPr lang="ru-RU" sz="2400" dirty="0" smtClean="0">
                <a:solidFill>
                  <a:srgbClr val="073E87"/>
                </a:solidFill>
              </a:rPr>
              <a:t>ответственный секретарь </a:t>
            </a:r>
            <a:r>
              <a:rPr lang="ru-RU" sz="2400" dirty="0">
                <a:solidFill>
                  <a:srgbClr val="073E87"/>
                </a:solidFill>
              </a:rPr>
              <a:t>комиссии по делам несовершеннолетних и защите их прав при Исполнительном комитете </a:t>
            </a:r>
            <a:r>
              <a:rPr lang="ru-RU" sz="2400" dirty="0" err="1">
                <a:solidFill>
                  <a:srgbClr val="073E87"/>
                </a:solidFill>
              </a:rPr>
              <a:t>г.Казани</a:t>
            </a:r>
            <a:r>
              <a:rPr lang="ru-RU" sz="2400" dirty="0">
                <a:solidFill>
                  <a:srgbClr val="073E87"/>
                </a:solidFill>
              </a:rPr>
              <a:t> по Кировскому и Московскому </a:t>
            </a:r>
            <a:r>
              <a:rPr lang="ru-RU" sz="2400" dirty="0" smtClean="0">
                <a:solidFill>
                  <a:srgbClr val="073E87"/>
                </a:solidFill>
              </a:rPr>
              <a:t>районам,</a:t>
            </a:r>
            <a:endParaRPr lang="ru-RU" sz="24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73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3" y="2420888"/>
            <a:ext cx="7272808" cy="172819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i="1" dirty="0" smtClean="0"/>
              <a:t>«</a:t>
            </a:r>
            <a:r>
              <a:rPr lang="ru-RU" sz="3200" b="1" dirty="0"/>
              <a:t>Единая стратегия профилактики девиантного поведения обучающихся общеобразовательных организаций</a:t>
            </a:r>
            <a:r>
              <a:rPr lang="ru-RU" sz="3200" b="1" i="1" dirty="0"/>
              <a:t>»</a:t>
            </a:r>
            <a:endParaRPr lang="ru-RU" sz="3200" b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4343265"/>
            <a:ext cx="6390456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srgbClr val="073E87"/>
                </a:solidFill>
              </a:rPr>
              <a:t>Вера Вадимовна Герасимова</a:t>
            </a:r>
            <a:r>
              <a:rPr lang="ru-RU" sz="2400" dirty="0" smtClean="0">
                <a:solidFill>
                  <a:srgbClr val="073E87"/>
                </a:solidFill>
              </a:rPr>
              <a:t>, 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dirty="0" smtClean="0">
                <a:solidFill>
                  <a:srgbClr val="073E87"/>
                </a:solidFill>
              </a:rPr>
              <a:t>заведующая кафедрой </a:t>
            </a:r>
            <a:r>
              <a:rPr lang="ru-RU" sz="2400" dirty="0">
                <a:solidFill>
                  <a:srgbClr val="073E87"/>
                </a:solidFill>
              </a:rPr>
              <a:t>общей и специальной (коррекционной) психологии и педагогики Института развития образования Республики Татарстан </a:t>
            </a:r>
          </a:p>
        </p:txBody>
      </p:sp>
    </p:spTree>
    <p:extLst>
      <p:ext uri="{BB962C8B-B14F-4D97-AF65-F5344CB8AC3E}">
        <p14:creationId xmlns:p14="http://schemas.microsoft.com/office/powerpoint/2010/main" val="11210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1930" y="2567748"/>
            <a:ext cx="7408333" cy="345069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i="1" dirty="0" smtClean="0"/>
              <a:t>«</a:t>
            </a:r>
            <a:r>
              <a:rPr lang="ru-RU" sz="3200" b="1" dirty="0"/>
              <a:t>Инновационные формы работы с родительской общественностью</a:t>
            </a:r>
            <a:r>
              <a:rPr lang="ru-RU" sz="3200" b="1" i="1" dirty="0"/>
              <a:t>»</a:t>
            </a:r>
            <a:endParaRPr lang="ru-RU" sz="3200" b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4581128"/>
            <a:ext cx="705678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 smtClean="0">
                <a:solidFill>
                  <a:srgbClr val="073E87"/>
                </a:solidFill>
              </a:rPr>
              <a:t>Эльвира </a:t>
            </a:r>
            <a:r>
              <a:rPr lang="ru-RU" sz="2400" b="1" dirty="0" err="1" smtClean="0">
                <a:solidFill>
                  <a:srgbClr val="073E87"/>
                </a:solidFill>
              </a:rPr>
              <a:t>Хамзеевна</a:t>
            </a:r>
            <a:r>
              <a:rPr lang="ru-RU" sz="2400" b="1" dirty="0" smtClean="0">
                <a:solidFill>
                  <a:srgbClr val="073E87"/>
                </a:solidFill>
              </a:rPr>
              <a:t> </a:t>
            </a:r>
            <a:r>
              <a:rPr lang="ru-RU" sz="2400" b="1" dirty="0" err="1" smtClean="0">
                <a:solidFill>
                  <a:srgbClr val="073E87"/>
                </a:solidFill>
              </a:rPr>
              <a:t>Башлай</a:t>
            </a:r>
            <a:r>
              <a:rPr lang="ru-RU" sz="2400" b="1" dirty="0" smtClean="0">
                <a:solidFill>
                  <a:srgbClr val="073E87"/>
                </a:solidFill>
              </a:rPr>
              <a:t>,</a:t>
            </a:r>
            <a:endParaRPr lang="ru-RU" sz="2400" dirty="0">
              <a:solidFill>
                <a:srgbClr val="073E87"/>
              </a:solidFill>
            </a:endParaRP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dirty="0" smtClean="0">
                <a:solidFill>
                  <a:srgbClr val="073E87"/>
                </a:solidFill>
              </a:rPr>
              <a:t>педагог-психолог </a:t>
            </a:r>
            <a:r>
              <a:rPr lang="ru-RU" sz="2400" dirty="0">
                <a:solidFill>
                  <a:srgbClr val="073E87"/>
                </a:solidFill>
              </a:rPr>
              <a:t>Лицея имени Н.И. Лобачевского» КФУ, </a:t>
            </a:r>
            <a:r>
              <a:rPr lang="ru-RU" sz="2400" dirty="0" smtClean="0">
                <a:solidFill>
                  <a:srgbClr val="073E87"/>
                </a:solidFill>
              </a:rPr>
              <a:t>директор </a:t>
            </a:r>
            <a:r>
              <a:rPr lang="ru-RU" sz="2400" dirty="0">
                <a:solidFill>
                  <a:srgbClr val="073E87"/>
                </a:solidFill>
              </a:rPr>
              <a:t>Ассоциации школьных психологов РТ «Параллель</a:t>
            </a:r>
            <a:r>
              <a:rPr lang="ru-RU" sz="2400" dirty="0" smtClean="0">
                <a:solidFill>
                  <a:srgbClr val="073E87"/>
                </a:solidFill>
              </a:rPr>
              <a:t>»</a:t>
            </a:r>
            <a:endParaRPr lang="ru-RU" sz="24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65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92</TotalTime>
  <Words>472</Words>
  <Application>Microsoft Office PowerPoint</Application>
  <PresentationFormat>Экран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Городское методическое объединение педагогов-психологов общеобразовательных учреждений города Казани  «Профилактика девиантного поведения среди несовершеннолетних»</vt:lpstr>
      <vt:lpstr>Презентация PowerPoint</vt:lpstr>
      <vt:lpstr>ГЦПМСС «Ресурс»</vt:lpstr>
      <vt:lpstr>Презентация PowerPoint</vt:lpstr>
      <vt:lpstr>Критерии эффективности работы педагога-психолога по профилактике асоциальных проявлений</vt:lpstr>
      <vt:lpstr>Нормативная база педагога-психолога по профилактике девиантного поведения</vt:lpstr>
      <vt:lpstr>Нормативная база педагога-психолога по профилактике девиантного поведения</vt:lpstr>
      <vt:lpstr>Нормативная база педагога-психолога по профилактике девиантного поведения</vt:lpstr>
      <vt:lpstr>Нормативная база педагога-психолога по профилактике девиантного поведения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Городское методическое объединение педагогов-психологов общеобразовательных учреждений города Казани  «Профилактика девиантного поведения среди несовершеннолетних»</dc:title>
  <dc:creator>администратор</dc:creator>
  <cp:lastModifiedBy>администратор</cp:lastModifiedBy>
  <cp:revision>16</cp:revision>
  <dcterms:created xsi:type="dcterms:W3CDTF">2016-05-27T07:30:44Z</dcterms:created>
  <dcterms:modified xsi:type="dcterms:W3CDTF">2016-05-27T09:13:50Z</dcterms:modified>
</cp:coreProperties>
</file>